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76" r:id="rId12"/>
    <p:sldId id="275" r:id="rId13"/>
    <p:sldId id="277" r:id="rId14"/>
    <p:sldId id="274" r:id="rId15"/>
    <p:sldId id="272" r:id="rId16"/>
    <p:sldId id="271" r:id="rId17"/>
    <p:sldId id="278" r:id="rId18"/>
    <p:sldId id="267" r:id="rId19"/>
    <p:sldId id="270" r:id="rId20"/>
    <p:sldId id="279" r:id="rId21"/>
    <p:sldId id="280" r:id="rId22"/>
    <p:sldId id="281" r:id="rId23"/>
    <p:sldId id="282" r:id="rId24"/>
    <p:sldId id="283" r:id="rId25"/>
    <p:sldId id="285" r:id="rId26"/>
    <p:sldId id="284" r:id="rId27"/>
    <p:sldId id="286" r:id="rId28"/>
    <p:sldId id="287" r:id="rId29"/>
    <p:sldId id="288" r:id="rId30"/>
    <p:sldId id="289" r:id="rId31"/>
    <p:sldId id="290" r:id="rId32"/>
    <p:sldId id="262" r:id="rId33"/>
    <p:sldId id="297" r:id="rId34"/>
    <p:sldId id="291" r:id="rId35"/>
    <p:sldId id="292" r:id="rId36"/>
    <p:sldId id="295" r:id="rId37"/>
    <p:sldId id="294" r:id="rId38"/>
    <p:sldId id="293" r:id="rId39"/>
    <p:sldId id="29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890038-5EB2-4250-A229-3E92E54E6AA8}" v="4" dt="2022-03-04T22:36:14.1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la, Teena" userId="b280de73-a196-404d-91d7-e7c2e2a2c507" providerId="ADAL" clId="{FD890038-5EB2-4250-A229-3E92E54E6AA8}"/>
    <pc:docChg chg="undo custSel addSld delSld modSld sldOrd">
      <pc:chgData name="Della, Teena" userId="b280de73-a196-404d-91d7-e7c2e2a2c507" providerId="ADAL" clId="{FD890038-5EB2-4250-A229-3E92E54E6AA8}" dt="2022-03-29T17:47:58.900" v="7429" actId="1076"/>
      <pc:docMkLst>
        <pc:docMk/>
      </pc:docMkLst>
      <pc:sldChg chg="addSp delSp modSp mod delAnim modAnim">
        <pc:chgData name="Della, Teena" userId="b280de73-a196-404d-91d7-e7c2e2a2c507" providerId="ADAL" clId="{FD890038-5EB2-4250-A229-3E92E54E6AA8}" dt="2022-03-11T17:48:32.538" v="6968" actId="113"/>
        <pc:sldMkLst>
          <pc:docMk/>
          <pc:sldMk cId="2467507400" sldId="257"/>
        </pc:sldMkLst>
        <pc:spChg chg="mod">
          <ac:chgData name="Della, Teena" userId="b280de73-a196-404d-91d7-e7c2e2a2c507" providerId="ADAL" clId="{FD890038-5EB2-4250-A229-3E92E54E6AA8}" dt="2022-03-11T17:47:55.170" v="6949" actId="14100"/>
          <ac:spMkLst>
            <pc:docMk/>
            <pc:sldMk cId="2467507400" sldId="257"/>
            <ac:spMk id="2" creationId="{FDB9FB21-DD1E-40A6-81F8-3EB974886703}"/>
          </ac:spMkLst>
        </pc:spChg>
        <pc:spChg chg="mod">
          <ac:chgData name="Della, Teena" userId="b280de73-a196-404d-91d7-e7c2e2a2c507" providerId="ADAL" clId="{FD890038-5EB2-4250-A229-3E92E54E6AA8}" dt="2022-03-11T17:47:23.869" v="6945" actId="20577"/>
          <ac:spMkLst>
            <pc:docMk/>
            <pc:sldMk cId="2467507400" sldId="257"/>
            <ac:spMk id="3" creationId="{3CF42370-EEA1-4115-A8A7-27EDCA5DC5F4}"/>
          </ac:spMkLst>
        </pc:spChg>
        <pc:spChg chg="add mod">
          <ac:chgData name="Della, Teena" userId="b280de73-a196-404d-91d7-e7c2e2a2c507" providerId="ADAL" clId="{FD890038-5EB2-4250-A229-3E92E54E6AA8}" dt="2022-03-11T17:48:32.538" v="6968" actId="113"/>
          <ac:spMkLst>
            <pc:docMk/>
            <pc:sldMk cId="2467507400" sldId="257"/>
            <ac:spMk id="4" creationId="{728771C4-31E3-4F52-97EF-426DE9050830}"/>
          </ac:spMkLst>
        </pc:spChg>
        <pc:spChg chg="mod">
          <ac:chgData name="Della, Teena" userId="b280de73-a196-404d-91d7-e7c2e2a2c507" providerId="ADAL" clId="{FD890038-5EB2-4250-A229-3E92E54E6AA8}" dt="2022-03-07T22:29:33.899" v="2289" actId="115"/>
          <ac:spMkLst>
            <pc:docMk/>
            <pc:sldMk cId="2467507400" sldId="257"/>
            <ac:spMk id="5" creationId="{5CC8ADD9-EF59-47BB-A653-6DC5BFE7F970}"/>
          </ac:spMkLst>
        </pc:spChg>
        <pc:spChg chg="mod">
          <ac:chgData name="Della, Teena" userId="b280de73-a196-404d-91d7-e7c2e2a2c507" providerId="ADAL" clId="{FD890038-5EB2-4250-A229-3E92E54E6AA8}" dt="2022-03-07T22:30:05.788" v="2312" actId="20577"/>
          <ac:spMkLst>
            <pc:docMk/>
            <pc:sldMk cId="2467507400" sldId="257"/>
            <ac:spMk id="6" creationId="{E2532D83-7FAA-4DDC-B2B4-5CEFCA5C0FAF}"/>
          </ac:spMkLst>
        </pc:spChg>
        <pc:spChg chg="del mod">
          <ac:chgData name="Della, Teena" userId="b280de73-a196-404d-91d7-e7c2e2a2c507" providerId="ADAL" clId="{FD890038-5EB2-4250-A229-3E92E54E6AA8}" dt="2022-03-07T22:29:56.382" v="2300" actId="478"/>
          <ac:spMkLst>
            <pc:docMk/>
            <pc:sldMk cId="2467507400" sldId="257"/>
            <ac:spMk id="9" creationId="{6D317487-B2C8-4A4F-9F41-3D8F5D4EBB2E}"/>
          </ac:spMkLst>
        </pc:spChg>
      </pc:sldChg>
      <pc:sldChg chg="modSp mod">
        <pc:chgData name="Della, Teena" userId="b280de73-a196-404d-91d7-e7c2e2a2c507" providerId="ADAL" clId="{FD890038-5EB2-4250-A229-3E92E54E6AA8}" dt="2022-03-11T17:19:25.506" v="6893" actId="27636"/>
        <pc:sldMkLst>
          <pc:docMk/>
          <pc:sldMk cId="1545490307" sldId="258"/>
        </pc:sldMkLst>
        <pc:spChg chg="mod">
          <ac:chgData name="Della, Teena" userId="b280de73-a196-404d-91d7-e7c2e2a2c507" providerId="ADAL" clId="{FD890038-5EB2-4250-A229-3E92E54E6AA8}" dt="2022-03-11T17:19:25.506" v="6893" actId="27636"/>
          <ac:spMkLst>
            <pc:docMk/>
            <pc:sldMk cId="1545490307" sldId="258"/>
            <ac:spMk id="5" creationId="{5CC8ADD9-EF59-47BB-A653-6DC5BFE7F970}"/>
          </ac:spMkLst>
        </pc:spChg>
      </pc:sldChg>
      <pc:sldChg chg="modSp mod">
        <pc:chgData name="Della, Teena" userId="b280de73-a196-404d-91d7-e7c2e2a2c507" providerId="ADAL" clId="{FD890038-5EB2-4250-A229-3E92E54E6AA8}" dt="2022-03-11T17:19:52.478" v="6894" actId="20577"/>
        <pc:sldMkLst>
          <pc:docMk/>
          <pc:sldMk cId="3213320712" sldId="259"/>
        </pc:sldMkLst>
        <pc:spChg chg="mod">
          <ac:chgData name="Della, Teena" userId="b280de73-a196-404d-91d7-e7c2e2a2c507" providerId="ADAL" clId="{FD890038-5EB2-4250-A229-3E92E54E6AA8}" dt="2022-03-07T22:31:30.386" v="2325" actId="1076"/>
          <ac:spMkLst>
            <pc:docMk/>
            <pc:sldMk cId="3213320712" sldId="259"/>
            <ac:spMk id="2" creationId="{B0613EED-7D67-4578-AC61-EF7A6DE376E9}"/>
          </ac:spMkLst>
        </pc:spChg>
        <pc:spChg chg="mod">
          <ac:chgData name="Della, Teena" userId="b280de73-a196-404d-91d7-e7c2e2a2c507" providerId="ADAL" clId="{FD890038-5EB2-4250-A229-3E92E54E6AA8}" dt="2022-03-11T17:19:52.478" v="6894" actId="20577"/>
          <ac:spMkLst>
            <pc:docMk/>
            <pc:sldMk cId="3213320712" sldId="259"/>
            <ac:spMk id="3" creationId="{08EB5AE3-B5D8-49A7-828B-03646CED566B}"/>
          </ac:spMkLst>
        </pc:spChg>
      </pc:sldChg>
      <pc:sldChg chg="modSp mod">
        <pc:chgData name="Della, Teena" userId="b280de73-a196-404d-91d7-e7c2e2a2c507" providerId="ADAL" clId="{FD890038-5EB2-4250-A229-3E92E54E6AA8}" dt="2022-03-07T22:31:06.325" v="2321" actId="14100"/>
        <pc:sldMkLst>
          <pc:docMk/>
          <pc:sldMk cId="989977122" sldId="260"/>
        </pc:sldMkLst>
        <pc:spChg chg="mod">
          <ac:chgData name="Della, Teena" userId="b280de73-a196-404d-91d7-e7c2e2a2c507" providerId="ADAL" clId="{FD890038-5EB2-4250-A229-3E92E54E6AA8}" dt="2022-03-07T22:31:06.325" v="2321" actId="14100"/>
          <ac:spMkLst>
            <pc:docMk/>
            <pc:sldMk cId="989977122" sldId="260"/>
            <ac:spMk id="2" creationId="{433D16FA-EF39-4E43-ACF6-A8792183FE6A}"/>
          </ac:spMkLst>
        </pc:spChg>
      </pc:sldChg>
      <pc:sldChg chg="addSp modSp mod">
        <pc:chgData name="Della, Teena" userId="b280de73-a196-404d-91d7-e7c2e2a2c507" providerId="ADAL" clId="{FD890038-5EB2-4250-A229-3E92E54E6AA8}" dt="2022-03-07T22:32:55.465" v="2344" actId="115"/>
        <pc:sldMkLst>
          <pc:docMk/>
          <pc:sldMk cId="50804463" sldId="261"/>
        </pc:sldMkLst>
        <pc:spChg chg="mod">
          <ac:chgData name="Della, Teena" userId="b280de73-a196-404d-91d7-e7c2e2a2c507" providerId="ADAL" clId="{FD890038-5EB2-4250-A229-3E92E54E6AA8}" dt="2022-03-07T22:32:36.459" v="2342" actId="14100"/>
          <ac:spMkLst>
            <pc:docMk/>
            <pc:sldMk cId="50804463" sldId="261"/>
            <ac:spMk id="2" creationId="{30A22541-5820-4E87-86A7-072D8A4A5283}"/>
          </ac:spMkLst>
        </pc:spChg>
        <pc:spChg chg="mod">
          <ac:chgData name="Della, Teena" userId="b280de73-a196-404d-91d7-e7c2e2a2c507" providerId="ADAL" clId="{FD890038-5EB2-4250-A229-3E92E54E6AA8}" dt="2022-03-07T22:32:42.919" v="2343" actId="115"/>
          <ac:spMkLst>
            <pc:docMk/>
            <pc:sldMk cId="50804463" sldId="261"/>
            <ac:spMk id="3" creationId="{10D2F81C-2E2C-4054-9FD8-7D68BB623DC9}"/>
          </ac:spMkLst>
        </pc:spChg>
        <pc:spChg chg="add mod">
          <ac:chgData name="Della, Teena" userId="b280de73-a196-404d-91d7-e7c2e2a2c507" providerId="ADAL" clId="{FD890038-5EB2-4250-A229-3E92E54E6AA8}" dt="2022-03-07T22:32:55.465" v="2344" actId="115"/>
          <ac:spMkLst>
            <pc:docMk/>
            <pc:sldMk cId="50804463" sldId="261"/>
            <ac:spMk id="4" creationId="{FEFF7EA5-E6F8-4994-8F13-01BF8C8F0BF4}"/>
          </ac:spMkLst>
        </pc:spChg>
        <pc:picChg chg="add mod">
          <ac:chgData name="Della, Teena" userId="b280de73-a196-404d-91d7-e7c2e2a2c507" providerId="ADAL" clId="{FD890038-5EB2-4250-A229-3E92E54E6AA8}" dt="2022-03-04T22:31:52.136" v="230" actId="1076"/>
          <ac:picMkLst>
            <pc:docMk/>
            <pc:sldMk cId="50804463" sldId="261"/>
            <ac:picMk id="5" creationId="{7BB31434-D032-4431-8DB4-5A7BFC62C0D8}"/>
          </ac:picMkLst>
        </pc:picChg>
      </pc:sldChg>
      <pc:sldChg chg="addSp delSp modSp mod">
        <pc:chgData name="Della, Teena" userId="b280de73-a196-404d-91d7-e7c2e2a2c507" providerId="ADAL" clId="{FD890038-5EB2-4250-A229-3E92E54E6AA8}" dt="2022-03-11T19:18:38.571" v="7300" actId="21"/>
        <pc:sldMkLst>
          <pc:docMk/>
          <pc:sldMk cId="3551865307" sldId="262"/>
        </pc:sldMkLst>
        <pc:spChg chg="add del mod">
          <ac:chgData name="Della, Teena" userId="b280de73-a196-404d-91d7-e7c2e2a2c507" providerId="ADAL" clId="{FD890038-5EB2-4250-A229-3E92E54E6AA8}" dt="2022-03-11T19:18:38.571" v="7300" actId="21"/>
          <ac:spMkLst>
            <pc:docMk/>
            <pc:sldMk cId="3551865307" sldId="262"/>
            <ac:spMk id="2" creationId="{1667DDAA-222D-4E40-922A-67C3C3DE4E31}"/>
          </ac:spMkLst>
        </pc:spChg>
        <pc:spChg chg="del">
          <ac:chgData name="Della, Teena" userId="b280de73-a196-404d-91d7-e7c2e2a2c507" providerId="ADAL" clId="{FD890038-5EB2-4250-A229-3E92E54E6AA8}" dt="2022-03-09T22:46:07.133" v="5971"/>
          <ac:spMkLst>
            <pc:docMk/>
            <pc:sldMk cId="3551865307" sldId="262"/>
            <ac:spMk id="2" creationId="{7E14691C-A469-49DF-A2A5-68BBCE80467B}"/>
          </ac:spMkLst>
        </pc:spChg>
        <pc:spChg chg="mod">
          <ac:chgData name="Della, Teena" userId="b280de73-a196-404d-91d7-e7c2e2a2c507" providerId="ADAL" clId="{FD890038-5EB2-4250-A229-3E92E54E6AA8}" dt="2022-03-09T22:47:59.149" v="6184" actId="20577"/>
          <ac:spMkLst>
            <pc:docMk/>
            <pc:sldMk cId="3551865307" sldId="262"/>
            <ac:spMk id="3" creationId="{C030A4E8-E581-4BA5-94B9-6582571F6424}"/>
          </ac:spMkLst>
        </pc:spChg>
        <pc:spChg chg="add mod">
          <ac:chgData name="Della, Teena" userId="b280de73-a196-404d-91d7-e7c2e2a2c507" providerId="ADAL" clId="{FD890038-5EB2-4250-A229-3E92E54E6AA8}" dt="2022-03-09T22:46:12.162" v="5972" actId="14100"/>
          <ac:spMkLst>
            <pc:docMk/>
            <pc:sldMk cId="3551865307" sldId="262"/>
            <ac:spMk id="4" creationId="{8B88CBBB-81D0-49A3-901A-5AEA4D1C7343}"/>
          </ac:spMkLst>
        </pc:spChg>
        <pc:picChg chg="add mod">
          <ac:chgData name="Della, Teena" userId="b280de73-a196-404d-91d7-e7c2e2a2c507" providerId="ADAL" clId="{FD890038-5EB2-4250-A229-3E92E54E6AA8}" dt="2022-03-09T22:49:59.057" v="6188" actId="1076"/>
          <ac:picMkLst>
            <pc:docMk/>
            <pc:sldMk cId="3551865307" sldId="262"/>
            <ac:picMk id="5" creationId="{1A1ED5B3-E70A-4A3A-BDD8-AF47051A845F}"/>
          </ac:picMkLst>
        </pc:picChg>
      </pc:sldChg>
      <pc:sldChg chg="addSp modSp add mod">
        <pc:chgData name="Della, Teena" userId="b280de73-a196-404d-91d7-e7c2e2a2c507" providerId="ADAL" clId="{FD890038-5EB2-4250-A229-3E92E54E6AA8}" dt="2022-03-09T23:23:19.807" v="6877" actId="1076"/>
        <pc:sldMkLst>
          <pc:docMk/>
          <pc:sldMk cId="409375858" sldId="263"/>
        </pc:sldMkLst>
        <pc:spChg chg="mod">
          <ac:chgData name="Della, Teena" userId="b280de73-a196-404d-91d7-e7c2e2a2c507" providerId="ADAL" clId="{FD890038-5EB2-4250-A229-3E92E54E6AA8}" dt="2022-03-07T22:33:25.504" v="2348" actId="20577"/>
          <ac:spMkLst>
            <pc:docMk/>
            <pc:sldMk cId="409375858" sldId="263"/>
            <ac:spMk id="2" creationId="{30A22541-5820-4E87-86A7-072D8A4A5283}"/>
          </ac:spMkLst>
        </pc:spChg>
        <pc:spChg chg="mod">
          <ac:chgData name="Della, Teena" userId="b280de73-a196-404d-91d7-e7c2e2a2c507" providerId="ADAL" clId="{FD890038-5EB2-4250-A229-3E92E54E6AA8}" dt="2022-03-09T23:23:06.045" v="6873" actId="14100"/>
          <ac:spMkLst>
            <pc:docMk/>
            <pc:sldMk cId="409375858" sldId="263"/>
            <ac:spMk id="3" creationId="{10D2F81C-2E2C-4054-9FD8-7D68BB623DC9}"/>
          </ac:spMkLst>
        </pc:spChg>
        <pc:picChg chg="add mod ord">
          <ac:chgData name="Della, Teena" userId="b280de73-a196-404d-91d7-e7c2e2a2c507" providerId="ADAL" clId="{FD890038-5EB2-4250-A229-3E92E54E6AA8}" dt="2022-03-09T23:23:17.304" v="6876" actId="1076"/>
          <ac:picMkLst>
            <pc:docMk/>
            <pc:sldMk cId="409375858" sldId="263"/>
            <ac:picMk id="4" creationId="{D91AE650-CC64-43EA-8C8B-A2FE74086B13}"/>
          </ac:picMkLst>
        </pc:picChg>
        <pc:picChg chg="add mod">
          <ac:chgData name="Della, Teena" userId="b280de73-a196-404d-91d7-e7c2e2a2c507" providerId="ADAL" clId="{FD890038-5EB2-4250-A229-3E92E54E6AA8}" dt="2022-03-09T23:23:19.807" v="6877" actId="1076"/>
          <ac:picMkLst>
            <pc:docMk/>
            <pc:sldMk cId="409375858" sldId="263"/>
            <ac:picMk id="5" creationId="{8BA3F1E4-13D1-4494-A5C5-394DB0581858}"/>
          </ac:picMkLst>
        </pc:picChg>
      </pc:sldChg>
      <pc:sldChg chg="addSp modSp add mod">
        <pc:chgData name="Della, Teena" userId="b280de73-a196-404d-91d7-e7c2e2a2c507" providerId="ADAL" clId="{FD890038-5EB2-4250-A229-3E92E54E6AA8}" dt="2022-03-08T22:26:08.009" v="3379" actId="20577"/>
        <pc:sldMkLst>
          <pc:docMk/>
          <pc:sldMk cId="116712187" sldId="264"/>
        </pc:sldMkLst>
        <pc:spChg chg="mod">
          <ac:chgData name="Della, Teena" userId="b280de73-a196-404d-91d7-e7c2e2a2c507" providerId="ADAL" clId="{FD890038-5EB2-4250-A229-3E92E54E6AA8}" dt="2022-03-07T22:33:54.809" v="2357" actId="20577"/>
          <ac:spMkLst>
            <pc:docMk/>
            <pc:sldMk cId="116712187" sldId="264"/>
            <ac:spMk id="2" creationId="{30A22541-5820-4E87-86A7-072D8A4A5283}"/>
          </ac:spMkLst>
        </pc:spChg>
        <pc:spChg chg="mod">
          <ac:chgData name="Della, Teena" userId="b280de73-a196-404d-91d7-e7c2e2a2c507" providerId="ADAL" clId="{FD890038-5EB2-4250-A229-3E92E54E6AA8}" dt="2022-03-08T22:26:08.009" v="3379" actId="20577"/>
          <ac:spMkLst>
            <pc:docMk/>
            <pc:sldMk cId="116712187" sldId="264"/>
            <ac:spMk id="3" creationId="{10D2F81C-2E2C-4054-9FD8-7D68BB623DC9}"/>
          </ac:spMkLst>
        </pc:spChg>
        <pc:picChg chg="add mod">
          <ac:chgData name="Della, Teena" userId="b280de73-a196-404d-91d7-e7c2e2a2c507" providerId="ADAL" clId="{FD890038-5EB2-4250-A229-3E92E54E6AA8}" dt="2022-03-04T23:00:38.873" v="534" actId="1076"/>
          <ac:picMkLst>
            <pc:docMk/>
            <pc:sldMk cId="116712187" sldId="264"/>
            <ac:picMk id="4" creationId="{95B75161-D5E7-40DB-A502-CB81282E9634}"/>
          </ac:picMkLst>
        </pc:picChg>
      </pc:sldChg>
      <pc:sldChg chg="addSp modSp add mod">
        <pc:chgData name="Della, Teena" userId="b280de73-a196-404d-91d7-e7c2e2a2c507" providerId="ADAL" clId="{FD890038-5EB2-4250-A229-3E92E54E6AA8}" dt="2022-03-08T22:26:18.968" v="3380" actId="1076"/>
        <pc:sldMkLst>
          <pc:docMk/>
          <pc:sldMk cId="395373361" sldId="265"/>
        </pc:sldMkLst>
        <pc:spChg chg="mod">
          <ac:chgData name="Della, Teena" userId="b280de73-a196-404d-91d7-e7c2e2a2c507" providerId="ADAL" clId="{FD890038-5EB2-4250-A229-3E92E54E6AA8}" dt="2022-03-07T22:34:15.531" v="2366" actId="14100"/>
          <ac:spMkLst>
            <pc:docMk/>
            <pc:sldMk cId="395373361" sldId="265"/>
            <ac:spMk id="2" creationId="{30A22541-5820-4E87-86A7-072D8A4A5283}"/>
          </ac:spMkLst>
        </pc:spChg>
        <pc:spChg chg="mod">
          <ac:chgData name="Della, Teena" userId="b280de73-a196-404d-91d7-e7c2e2a2c507" providerId="ADAL" clId="{FD890038-5EB2-4250-A229-3E92E54E6AA8}" dt="2022-03-07T22:34:23.714" v="2371" actId="115"/>
          <ac:spMkLst>
            <pc:docMk/>
            <pc:sldMk cId="395373361" sldId="265"/>
            <ac:spMk id="3" creationId="{10D2F81C-2E2C-4054-9FD8-7D68BB623DC9}"/>
          </ac:spMkLst>
        </pc:spChg>
        <pc:picChg chg="add mod">
          <ac:chgData name="Della, Teena" userId="b280de73-a196-404d-91d7-e7c2e2a2c507" providerId="ADAL" clId="{FD890038-5EB2-4250-A229-3E92E54E6AA8}" dt="2022-03-08T22:26:18.968" v="3380" actId="1076"/>
          <ac:picMkLst>
            <pc:docMk/>
            <pc:sldMk cId="395373361" sldId="265"/>
            <ac:picMk id="4" creationId="{20AA4BAB-0E23-4813-9C0D-31C2E05BA9E5}"/>
          </ac:picMkLst>
        </pc:picChg>
      </pc:sldChg>
      <pc:sldChg chg="addSp modSp add mod">
        <pc:chgData name="Della, Teena" userId="b280de73-a196-404d-91d7-e7c2e2a2c507" providerId="ADAL" clId="{FD890038-5EB2-4250-A229-3E92E54E6AA8}" dt="2022-03-08T22:50:41.368" v="3875" actId="1076"/>
        <pc:sldMkLst>
          <pc:docMk/>
          <pc:sldMk cId="2118261139" sldId="266"/>
        </pc:sldMkLst>
        <pc:spChg chg="mod">
          <ac:chgData name="Della, Teena" userId="b280de73-a196-404d-91d7-e7c2e2a2c507" providerId="ADAL" clId="{FD890038-5EB2-4250-A229-3E92E54E6AA8}" dt="2022-03-07T22:34:46.537" v="2375" actId="14100"/>
          <ac:spMkLst>
            <pc:docMk/>
            <pc:sldMk cId="2118261139" sldId="266"/>
            <ac:spMk id="2" creationId="{30A22541-5820-4E87-86A7-072D8A4A5283}"/>
          </ac:spMkLst>
        </pc:spChg>
        <pc:spChg chg="mod">
          <ac:chgData name="Della, Teena" userId="b280de73-a196-404d-91d7-e7c2e2a2c507" providerId="ADAL" clId="{FD890038-5EB2-4250-A229-3E92E54E6AA8}" dt="2022-03-08T22:50:41.368" v="3875" actId="1076"/>
          <ac:spMkLst>
            <pc:docMk/>
            <pc:sldMk cId="2118261139" sldId="266"/>
            <ac:spMk id="3" creationId="{10D2F81C-2E2C-4054-9FD8-7D68BB623DC9}"/>
          </ac:spMkLst>
        </pc:spChg>
        <pc:picChg chg="add mod">
          <ac:chgData name="Della, Teena" userId="b280de73-a196-404d-91d7-e7c2e2a2c507" providerId="ADAL" clId="{FD890038-5EB2-4250-A229-3E92E54E6AA8}" dt="2022-03-08T22:50:37.117" v="3874" actId="1076"/>
          <ac:picMkLst>
            <pc:docMk/>
            <pc:sldMk cId="2118261139" sldId="266"/>
            <ac:picMk id="4" creationId="{4EFA838D-ED2F-40F7-817C-B31E9B6DC657}"/>
          </ac:picMkLst>
        </pc:picChg>
      </pc:sldChg>
      <pc:sldChg chg="addSp modSp add mod">
        <pc:chgData name="Della, Teena" userId="b280de73-a196-404d-91d7-e7c2e2a2c507" providerId="ADAL" clId="{FD890038-5EB2-4250-A229-3E92E54E6AA8}" dt="2022-03-11T17:36:34.733" v="6938" actId="20577"/>
        <pc:sldMkLst>
          <pc:docMk/>
          <pc:sldMk cId="1818800562" sldId="267"/>
        </pc:sldMkLst>
        <pc:spChg chg="mod">
          <ac:chgData name="Della, Teena" userId="b280de73-a196-404d-91d7-e7c2e2a2c507" providerId="ADAL" clId="{FD890038-5EB2-4250-A229-3E92E54E6AA8}" dt="2022-03-09T21:41:37.464" v="4481" actId="1036"/>
          <ac:spMkLst>
            <pc:docMk/>
            <pc:sldMk cId="1818800562" sldId="267"/>
            <ac:spMk id="2" creationId="{30A22541-5820-4E87-86A7-072D8A4A5283}"/>
          </ac:spMkLst>
        </pc:spChg>
        <pc:spChg chg="mod">
          <ac:chgData name="Della, Teena" userId="b280de73-a196-404d-91d7-e7c2e2a2c507" providerId="ADAL" clId="{FD890038-5EB2-4250-A229-3E92E54E6AA8}" dt="2022-03-11T17:36:34.733" v="6938" actId="20577"/>
          <ac:spMkLst>
            <pc:docMk/>
            <pc:sldMk cId="1818800562" sldId="267"/>
            <ac:spMk id="3" creationId="{10D2F81C-2E2C-4054-9FD8-7D68BB623DC9}"/>
          </ac:spMkLst>
        </pc:spChg>
        <pc:picChg chg="add mod">
          <ac:chgData name="Della, Teena" userId="b280de73-a196-404d-91d7-e7c2e2a2c507" providerId="ADAL" clId="{FD890038-5EB2-4250-A229-3E92E54E6AA8}" dt="2022-03-07T22:51:54.953" v="2827" actId="1076"/>
          <ac:picMkLst>
            <pc:docMk/>
            <pc:sldMk cId="1818800562" sldId="267"/>
            <ac:picMk id="4" creationId="{CF167AE2-08EB-4DCB-A88A-DBD15A15B142}"/>
          </ac:picMkLst>
        </pc:picChg>
      </pc:sldChg>
      <pc:sldChg chg="add del">
        <pc:chgData name="Della, Teena" userId="b280de73-a196-404d-91d7-e7c2e2a2c507" providerId="ADAL" clId="{FD890038-5EB2-4250-A229-3E92E54E6AA8}" dt="2022-03-07T22:52:15.180" v="2833" actId="47"/>
        <pc:sldMkLst>
          <pc:docMk/>
          <pc:sldMk cId="2541986958" sldId="268"/>
        </pc:sldMkLst>
      </pc:sldChg>
      <pc:sldChg chg="add del">
        <pc:chgData name="Della, Teena" userId="b280de73-a196-404d-91d7-e7c2e2a2c507" providerId="ADAL" clId="{FD890038-5EB2-4250-A229-3E92E54E6AA8}" dt="2022-03-07T22:52:13.356" v="2832" actId="47"/>
        <pc:sldMkLst>
          <pc:docMk/>
          <pc:sldMk cId="4151367098" sldId="269"/>
        </pc:sldMkLst>
      </pc:sldChg>
      <pc:sldChg chg="addSp delSp modSp add mod">
        <pc:chgData name="Della, Teena" userId="b280de73-a196-404d-91d7-e7c2e2a2c507" providerId="ADAL" clId="{FD890038-5EB2-4250-A229-3E92E54E6AA8}" dt="2022-03-07T22:57:50.116" v="3047" actId="1076"/>
        <pc:sldMkLst>
          <pc:docMk/>
          <pc:sldMk cId="2109196301" sldId="270"/>
        </pc:sldMkLst>
        <pc:spChg chg="mod">
          <ac:chgData name="Della, Teena" userId="b280de73-a196-404d-91d7-e7c2e2a2c507" providerId="ADAL" clId="{FD890038-5EB2-4250-A229-3E92E54E6AA8}" dt="2022-03-07T22:52:09.127" v="2831" actId="14100"/>
          <ac:spMkLst>
            <pc:docMk/>
            <pc:sldMk cId="2109196301" sldId="270"/>
            <ac:spMk id="2" creationId="{30A22541-5820-4E87-86A7-072D8A4A5283}"/>
          </ac:spMkLst>
        </pc:spChg>
        <pc:spChg chg="mod">
          <ac:chgData name="Della, Teena" userId="b280de73-a196-404d-91d7-e7c2e2a2c507" providerId="ADAL" clId="{FD890038-5EB2-4250-A229-3E92E54E6AA8}" dt="2022-03-07T22:54:27.741" v="3038" actId="14100"/>
          <ac:spMkLst>
            <pc:docMk/>
            <pc:sldMk cId="2109196301" sldId="270"/>
            <ac:spMk id="3" creationId="{10D2F81C-2E2C-4054-9FD8-7D68BB623DC9}"/>
          </ac:spMkLst>
        </pc:spChg>
        <pc:picChg chg="add del mod">
          <ac:chgData name="Della, Teena" userId="b280de73-a196-404d-91d7-e7c2e2a2c507" providerId="ADAL" clId="{FD890038-5EB2-4250-A229-3E92E54E6AA8}" dt="2022-03-07T22:57:33.395" v="3042" actId="478"/>
          <ac:picMkLst>
            <pc:docMk/>
            <pc:sldMk cId="2109196301" sldId="270"/>
            <ac:picMk id="4" creationId="{DCD5BF49-7AC2-4715-BF8C-D896805D5572}"/>
          </ac:picMkLst>
        </pc:picChg>
        <pc:picChg chg="add mod">
          <ac:chgData name="Della, Teena" userId="b280de73-a196-404d-91d7-e7c2e2a2c507" providerId="ADAL" clId="{FD890038-5EB2-4250-A229-3E92E54E6AA8}" dt="2022-03-07T22:57:50.116" v="3047" actId="1076"/>
          <ac:picMkLst>
            <pc:docMk/>
            <pc:sldMk cId="2109196301" sldId="270"/>
            <ac:picMk id="5" creationId="{830EDDA4-AB24-4E81-A5C5-55128638094F}"/>
          </ac:picMkLst>
        </pc:picChg>
      </pc:sldChg>
      <pc:sldChg chg="addSp delSp modSp add mod">
        <pc:chgData name="Della, Teena" userId="b280de73-a196-404d-91d7-e7c2e2a2c507" providerId="ADAL" clId="{FD890038-5EB2-4250-A229-3E92E54E6AA8}" dt="2022-03-11T19:19:35.661" v="7301" actId="21"/>
        <pc:sldMkLst>
          <pc:docMk/>
          <pc:sldMk cId="2658034745" sldId="271"/>
        </pc:sldMkLst>
        <pc:spChg chg="mod">
          <ac:chgData name="Della, Teena" userId="b280de73-a196-404d-91d7-e7c2e2a2c507" providerId="ADAL" clId="{FD890038-5EB2-4250-A229-3E92E54E6AA8}" dt="2022-03-07T22:18:58.418" v="1683" actId="20577"/>
          <ac:spMkLst>
            <pc:docMk/>
            <pc:sldMk cId="2658034745" sldId="271"/>
            <ac:spMk id="2" creationId="{30A22541-5820-4E87-86A7-072D8A4A5283}"/>
          </ac:spMkLst>
        </pc:spChg>
        <pc:spChg chg="del">
          <ac:chgData name="Della, Teena" userId="b280de73-a196-404d-91d7-e7c2e2a2c507" providerId="ADAL" clId="{FD890038-5EB2-4250-A229-3E92E54E6AA8}" dt="2022-03-07T22:18:33.236" v="1669"/>
          <ac:spMkLst>
            <pc:docMk/>
            <pc:sldMk cId="2658034745" sldId="271"/>
            <ac:spMk id="3" creationId="{10D2F81C-2E2C-4054-9FD8-7D68BB623DC9}"/>
          </ac:spMkLst>
        </pc:spChg>
        <pc:spChg chg="add mod">
          <ac:chgData name="Della, Teena" userId="b280de73-a196-404d-91d7-e7c2e2a2c507" providerId="ADAL" clId="{FD890038-5EB2-4250-A229-3E92E54E6AA8}" dt="2022-03-11T19:19:35.661" v="7301" actId="21"/>
          <ac:spMkLst>
            <pc:docMk/>
            <pc:sldMk cId="2658034745" sldId="271"/>
            <ac:spMk id="5" creationId="{C3070896-3FD2-4820-A075-6D5B0911F3FA}"/>
          </ac:spMkLst>
        </pc:spChg>
        <pc:picChg chg="add mod">
          <ac:chgData name="Della, Teena" userId="b280de73-a196-404d-91d7-e7c2e2a2c507" providerId="ADAL" clId="{FD890038-5EB2-4250-A229-3E92E54E6AA8}" dt="2022-03-07T22:38:54.834" v="2455" actId="1076"/>
          <ac:picMkLst>
            <pc:docMk/>
            <pc:sldMk cId="2658034745" sldId="271"/>
            <ac:picMk id="4" creationId="{27D31D41-9002-469D-90FB-5DF89A80B8F9}"/>
          </ac:picMkLst>
        </pc:picChg>
      </pc:sldChg>
      <pc:sldChg chg="addSp modSp add mod">
        <pc:chgData name="Della, Teena" userId="b280de73-a196-404d-91d7-e7c2e2a2c507" providerId="ADAL" clId="{FD890038-5EB2-4250-A229-3E92E54E6AA8}" dt="2022-03-11T17:36:45.553" v="6942" actId="20577"/>
        <pc:sldMkLst>
          <pc:docMk/>
          <pc:sldMk cId="93345445" sldId="272"/>
        </pc:sldMkLst>
        <pc:spChg chg="mod">
          <ac:chgData name="Della, Teena" userId="b280de73-a196-404d-91d7-e7c2e2a2c507" providerId="ADAL" clId="{FD890038-5EB2-4250-A229-3E92E54E6AA8}" dt="2022-03-07T22:37:58.080" v="2437" actId="14100"/>
          <ac:spMkLst>
            <pc:docMk/>
            <pc:sldMk cId="93345445" sldId="272"/>
            <ac:spMk id="2" creationId="{30A22541-5820-4E87-86A7-072D8A4A5283}"/>
          </ac:spMkLst>
        </pc:spChg>
        <pc:spChg chg="mod">
          <ac:chgData name="Della, Teena" userId="b280de73-a196-404d-91d7-e7c2e2a2c507" providerId="ADAL" clId="{FD890038-5EB2-4250-A229-3E92E54E6AA8}" dt="2022-03-08T22:28:45.050" v="3383" actId="1076"/>
          <ac:spMkLst>
            <pc:docMk/>
            <pc:sldMk cId="93345445" sldId="272"/>
            <ac:spMk id="3" creationId="{10D2F81C-2E2C-4054-9FD8-7D68BB623DC9}"/>
          </ac:spMkLst>
        </pc:spChg>
        <pc:spChg chg="add mod">
          <ac:chgData name="Della, Teena" userId="b280de73-a196-404d-91d7-e7c2e2a2c507" providerId="ADAL" clId="{FD890038-5EB2-4250-A229-3E92E54E6AA8}" dt="2022-03-11T17:36:45.553" v="6942" actId="20577"/>
          <ac:spMkLst>
            <pc:docMk/>
            <pc:sldMk cId="93345445" sldId="272"/>
            <ac:spMk id="5" creationId="{79BC49FE-BA8C-42AC-8FFB-DAA02E45DEC6}"/>
          </ac:spMkLst>
        </pc:spChg>
        <pc:picChg chg="add mod">
          <ac:chgData name="Della, Teena" userId="b280de73-a196-404d-91d7-e7c2e2a2c507" providerId="ADAL" clId="{FD890038-5EB2-4250-A229-3E92E54E6AA8}" dt="2022-03-08T22:28:53.492" v="3384" actId="1076"/>
          <ac:picMkLst>
            <pc:docMk/>
            <pc:sldMk cId="93345445" sldId="272"/>
            <ac:picMk id="4" creationId="{568600E2-0037-4A79-B4E8-BC8190889ACE}"/>
          </ac:picMkLst>
        </pc:picChg>
      </pc:sldChg>
      <pc:sldChg chg="addSp delSp modSp add del mod">
        <pc:chgData name="Della, Teena" userId="b280de73-a196-404d-91d7-e7c2e2a2c507" providerId="ADAL" clId="{FD890038-5EB2-4250-A229-3E92E54E6AA8}" dt="2022-03-07T22:15:19.102" v="1451" actId="47"/>
        <pc:sldMkLst>
          <pc:docMk/>
          <pc:sldMk cId="3710506217" sldId="273"/>
        </pc:sldMkLst>
        <pc:spChg chg="mod">
          <ac:chgData name="Della, Teena" userId="b280de73-a196-404d-91d7-e7c2e2a2c507" providerId="ADAL" clId="{FD890038-5EB2-4250-A229-3E92E54E6AA8}" dt="2022-03-07T22:13:22.487" v="1433" actId="1076"/>
          <ac:spMkLst>
            <pc:docMk/>
            <pc:sldMk cId="3710506217" sldId="273"/>
            <ac:spMk id="2" creationId="{30A22541-5820-4E87-86A7-072D8A4A5283}"/>
          </ac:spMkLst>
        </pc:spChg>
        <pc:spChg chg="del">
          <ac:chgData name="Della, Teena" userId="b280de73-a196-404d-91d7-e7c2e2a2c507" providerId="ADAL" clId="{FD890038-5EB2-4250-A229-3E92E54E6AA8}" dt="2022-03-07T22:07:26.630" v="1408"/>
          <ac:spMkLst>
            <pc:docMk/>
            <pc:sldMk cId="3710506217" sldId="273"/>
            <ac:spMk id="3" creationId="{10D2F81C-2E2C-4054-9FD8-7D68BB623DC9}"/>
          </ac:spMkLst>
        </pc:spChg>
        <pc:picChg chg="add mod">
          <ac:chgData name="Della, Teena" userId="b280de73-a196-404d-91d7-e7c2e2a2c507" providerId="ADAL" clId="{FD890038-5EB2-4250-A229-3E92E54E6AA8}" dt="2022-03-07T22:07:31.869" v="1409" actId="1076"/>
          <ac:picMkLst>
            <pc:docMk/>
            <pc:sldMk cId="3710506217" sldId="273"/>
            <ac:picMk id="4" creationId="{D1B26507-7146-421F-813A-29F6C6F47FBE}"/>
          </ac:picMkLst>
        </pc:picChg>
        <pc:picChg chg="add del mod">
          <ac:chgData name="Della, Teena" userId="b280de73-a196-404d-91d7-e7c2e2a2c507" providerId="ADAL" clId="{FD890038-5EB2-4250-A229-3E92E54E6AA8}" dt="2022-03-07T22:14:07.533" v="1441" actId="478"/>
          <ac:picMkLst>
            <pc:docMk/>
            <pc:sldMk cId="3710506217" sldId="273"/>
            <ac:picMk id="5" creationId="{A6BD71F7-6175-429D-8582-ABC51179E546}"/>
          </ac:picMkLst>
        </pc:picChg>
      </pc:sldChg>
      <pc:sldChg chg="addSp delSp modSp add mod">
        <pc:chgData name="Della, Teena" userId="b280de73-a196-404d-91d7-e7c2e2a2c507" providerId="ADAL" clId="{FD890038-5EB2-4250-A229-3E92E54E6AA8}" dt="2022-03-07T22:37:31.120" v="2431" actId="115"/>
        <pc:sldMkLst>
          <pc:docMk/>
          <pc:sldMk cId="1913936466" sldId="274"/>
        </pc:sldMkLst>
        <pc:spChg chg="mod">
          <ac:chgData name="Della, Teena" userId="b280de73-a196-404d-91d7-e7c2e2a2c507" providerId="ADAL" clId="{FD890038-5EB2-4250-A229-3E92E54E6AA8}" dt="2022-03-07T22:37:18.261" v="2417" actId="14100"/>
          <ac:spMkLst>
            <pc:docMk/>
            <pc:sldMk cId="1913936466" sldId="274"/>
            <ac:spMk id="2" creationId="{30A22541-5820-4E87-86A7-072D8A4A5283}"/>
          </ac:spMkLst>
        </pc:spChg>
        <pc:spChg chg="mod">
          <ac:chgData name="Della, Teena" userId="b280de73-a196-404d-91d7-e7c2e2a2c507" providerId="ADAL" clId="{FD890038-5EB2-4250-A229-3E92E54E6AA8}" dt="2022-03-07T22:37:31.120" v="2431" actId="115"/>
          <ac:spMkLst>
            <pc:docMk/>
            <pc:sldMk cId="1913936466" sldId="274"/>
            <ac:spMk id="3" creationId="{10D2F81C-2E2C-4054-9FD8-7D68BB623DC9}"/>
          </ac:spMkLst>
        </pc:spChg>
        <pc:picChg chg="add del mod">
          <ac:chgData name="Della, Teena" userId="b280de73-a196-404d-91d7-e7c2e2a2c507" providerId="ADAL" clId="{FD890038-5EB2-4250-A229-3E92E54E6AA8}" dt="2022-03-07T22:15:37.607" v="1455" actId="478"/>
          <ac:picMkLst>
            <pc:docMk/>
            <pc:sldMk cId="1913936466" sldId="274"/>
            <ac:picMk id="4" creationId="{ED156281-C6E2-4FD5-BF68-929A6B282EF0}"/>
          </ac:picMkLst>
        </pc:picChg>
        <pc:picChg chg="add del mod">
          <ac:chgData name="Della, Teena" userId="b280de73-a196-404d-91d7-e7c2e2a2c507" providerId="ADAL" clId="{FD890038-5EB2-4250-A229-3E92E54E6AA8}" dt="2022-03-07T22:15:27.879" v="1452" actId="478"/>
          <ac:picMkLst>
            <pc:docMk/>
            <pc:sldMk cId="1913936466" sldId="274"/>
            <ac:picMk id="5" creationId="{6B9FF499-2D39-48C0-86E0-0ECF7DE8182D}"/>
          </ac:picMkLst>
        </pc:picChg>
        <pc:picChg chg="add del mod">
          <ac:chgData name="Della, Teena" userId="b280de73-a196-404d-91d7-e7c2e2a2c507" providerId="ADAL" clId="{FD890038-5EB2-4250-A229-3E92E54E6AA8}" dt="2022-03-07T22:18:23.009" v="1668" actId="478"/>
          <ac:picMkLst>
            <pc:docMk/>
            <pc:sldMk cId="1913936466" sldId="274"/>
            <ac:picMk id="6" creationId="{97B384D6-1264-482C-BF09-33C0B41C39A5}"/>
          </ac:picMkLst>
        </pc:picChg>
        <pc:picChg chg="add mod">
          <ac:chgData name="Della, Teena" userId="b280de73-a196-404d-91d7-e7c2e2a2c507" providerId="ADAL" clId="{FD890038-5EB2-4250-A229-3E92E54E6AA8}" dt="2022-03-07T22:20:49.020" v="1699" actId="1076"/>
          <ac:picMkLst>
            <pc:docMk/>
            <pc:sldMk cId="1913936466" sldId="274"/>
            <ac:picMk id="7" creationId="{8668CE85-CE74-4619-89B4-EE719DCB6007}"/>
          </ac:picMkLst>
        </pc:picChg>
      </pc:sldChg>
      <pc:sldChg chg="addSp modSp add mod">
        <pc:chgData name="Della, Teena" userId="b280de73-a196-404d-91d7-e7c2e2a2c507" providerId="ADAL" clId="{FD890038-5EB2-4250-A229-3E92E54E6AA8}" dt="2022-03-08T22:51:06.164" v="3877" actId="1076"/>
        <pc:sldMkLst>
          <pc:docMk/>
          <pc:sldMk cId="3222395012" sldId="275"/>
        </pc:sldMkLst>
        <pc:spChg chg="mod">
          <ac:chgData name="Della, Teena" userId="b280de73-a196-404d-91d7-e7c2e2a2c507" providerId="ADAL" clId="{FD890038-5EB2-4250-A229-3E92E54E6AA8}" dt="2022-03-07T22:35:40.643" v="2394" actId="14100"/>
          <ac:spMkLst>
            <pc:docMk/>
            <pc:sldMk cId="3222395012" sldId="275"/>
            <ac:spMk id="2" creationId="{30A22541-5820-4E87-86A7-072D8A4A5283}"/>
          </ac:spMkLst>
        </pc:spChg>
        <pc:spChg chg="mod">
          <ac:chgData name="Della, Teena" userId="b280de73-a196-404d-91d7-e7c2e2a2c507" providerId="ADAL" clId="{FD890038-5EB2-4250-A229-3E92E54E6AA8}" dt="2022-03-08T22:50:58.878" v="3876" actId="1076"/>
          <ac:spMkLst>
            <pc:docMk/>
            <pc:sldMk cId="3222395012" sldId="275"/>
            <ac:spMk id="3" creationId="{10D2F81C-2E2C-4054-9FD8-7D68BB623DC9}"/>
          </ac:spMkLst>
        </pc:spChg>
        <pc:picChg chg="add mod">
          <ac:chgData name="Della, Teena" userId="b280de73-a196-404d-91d7-e7c2e2a2c507" providerId="ADAL" clId="{FD890038-5EB2-4250-A229-3E92E54E6AA8}" dt="2022-03-08T22:51:06.164" v="3877" actId="1076"/>
          <ac:picMkLst>
            <pc:docMk/>
            <pc:sldMk cId="3222395012" sldId="275"/>
            <ac:picMk id="4" creationId="{88563B7D-26E7-4128-9BA3-D3DE34D28A66}"/>
          </ac:picMkLst>
        </pc:picChg>
      </pc:sldChg>
      <pc:sldChg chg="addSp delSp modSp add mod">
        <pc:chgData name="Della, Teena" userId="b280de73-a196-404d-91d7-e7c2e2a2c507" providerId="ADAL" clId="{FD890038-5EB2-4250-A229-3E92E54E6AA8}" dt="2022-03-08T22:50:22.609" v="3872" actId="1076"/>
        <pc:sldMkLst>
          <pc:docMk/>
          <pc:sldMk cId="3054197515" sldId="276"/>
        </pc:sldMkLst>
        <pc:spChg chg="mod">
          <ac:chgData name="Della, Teena" userId="b280de73-a196-404d-91d7-e7c2e2a2c507" providerId="ADAL" clId="{FD890038-5EB2-4250-A229-3E92E54E6AA8}" dt="2022-03-07T22:35:16.549" v="2385" actId="14100"/>
          <ac:spMkLst>
            <pc:docMk/>
            <pc:sldMk cId="3054197515" sldId="276"/>
            <ac:spMk id="2" creationId="{30A22541-5820-4E87-86A7-072D8A4A5283}"/>
          </ac:spMkLst>
        </pc:spChg>
        <pc:spChg chg="mod">
          <ac:chgData name="Della, Teena" userId="b280de73-a196-404d-91d7-e7c2e2a2c507" providerId="ADAL" clId="{FD890038-5EB2-4250-A229-3E92E54E6AA8}" dt="2022-03-08T22:50:22.609" v="3872" actId="1076"/>
          <ac:spMkLst>
            <pc:docMk/>
            <pc:sldMk cId="3054197515" sldId="276"/>
            <ac:spMk id="3" creationId="{10D2F81C-2E2C-4054-9FD8-7D68BB623DC9}"/>
          </ac:spMkLst>
        </pc:spChg>
        <pc:picChg chg="add del mod">
          <ac:chgData name="Della, Teena" userId="b280de73-a196-404d-91d7-e7c2e2a2c507" providerId="ADAL" clId="{FD890038-5EB2-4250-A229-3E92E54E6AA8}" dt="2022-03-04T23:14:44.419" v="1099" actId="478"/>
          <ac:picMkLst>
            <pc:docMk/>
            <pc:sldMk cId="3054197515" sldId="276"/>
            <ac:picMk id="4" creationId="{375943EA-6FB1-4A25-96A9-3D531D7EFC71}"/>
          </ac:picMkLst>
        </pc:picChg>
        <pc:picChg chg="add mod">
          <ac:chgData name="Della, Teena" userId="b280de73-a196-404d-91d7-e7c2e2a2c507" providerId="ADAL" clId="{FD890038-5EB2-4250-A229-3E92E54E6AA8}" dt="2022-03-08T22:50:17.451" v="3871" actId="1076"/>
          <ac:picMkLst>
            <pc:docMk/>
            <pc:sldMk cId="3054197515" sldId="276"/>
            <ac:picMk id="5" creationId="{E5232C2E-33F0-4B9F-92F7-0BA0D7067C1F}"/>
          </ac:picMkLst>
        </pc:picChg>
      </pc:sldChg>
      <pc:sldChg chg="modSp add mod ord">
        <pc:chgData name="Della, Teena" userId="b280de73-a196-404d-91d7-e7c2e2a2c507" providerId="ADAL" clId="{FD890038-5EB2-4250-A229-3E92E54E6AA8}" dt="2022-03-07T22:36:51.631" v="2411" actId="115"/>
        <pc:sldMkLst>
          <pc:docMk/>
          <pc:sldMk cId="2463362042" sldId="277"/>
        </pc:sldMkLst>
        <pc:spChg chg="mod">
          <ac:chgData name="Della, Teena" userId="b280de73-a196-404d-91d7-e7c2e2a2c507" providerId="ADAL" clId="{FD890038-5EB2-4250-A229-3E92E54E6AA8}" dt="2022-03-07T22:36:35.620" v="2406" actId="20577"/>
          <ac:spMkLst>
            <pc:docMk/>
            <pc:sldMk cId="2463362042" sldId="277"/>
            <ac:spMk id="2" creationId="{30A22541-5820-4E87-86A7-072D8A4A5283}"/>
          </ac:spMkLst>
        </pc:spChg>
        <pc:spChg chg="mod">
          <ac:chgData name="Della, Teena" userId="b280de73-a196-404d-91d7-e7c2e2a2c507" providerId="ADAL" clId="{FD890038-5EB2-4250-A229-3E92E54E6AA8}" dt="2022-03-07T22:36:51.631" v="2411" actId="115"/>
          <ac:spMkLst>
            <pc:docMk/>
            <pc:sldMk cId="2463362042" sldId="277"/>
            <ac:spMk id="3" creationId="{10D2F81C-2E2C-4054-9FD8-7D68BB623DC9}"/>
          </ac:spMkLst>
        </pc:spChg>
      </pc:sldChg>
      <pc:sldChg chg="modSp new mod">
        <pc:chgData name="Della, Teena" userId="b280de73-a196-404d-91d7-e7c2e2a2c507" providerId="ADAL" clId="{FD890038-5EB2-4250-A229-3E92E54E6AA8}" dt="2022-03-11T19:16:14.028" v="7140" actId="20577"/>
        <pc:sldMkLst>
          <pc:docMk/>
          <pc:sldMk cId="797524783" sldId="278"/>
        </pc:sldMkLst>
        <pc:spChg chg="mod">
          <ac:chgData name="Della, Teena" userId="b280de73-a196-404d-91d7-e7c2e2a2c507" providerId="ADAL" clId="{FD890038-5EB2-4250-A229-3E92E54E6AA8}" dt="2022-03-11T19:09:38.910" v="7032" actId="20577"/>
          <ac:spMkLst>
            <pc:docMk/>
            <pc:sldMk cId="797524783" sldId="278"/>
            <ac:spMk id="2" creationId="{6139CCCB-BD72-4B63-8C5F-D42EC67957F7}"/>
          </ac:spMkLst>
        </pc:spChg>
        <pc:spChg chg="mod">
          <ac:chgData name="Della, Teena" userId="b280de73-a196-404d-91d7-e7c2e2a2c507" providerId="ADAL" clId="{FD890038-5EB2-4250-A229-3E92E54E6AA8}" dt="2022-03-11T19:16:14.028" v="7140" actId="20577"/>
          <ac:spMkLst>
            <pc:docMk/>
            <pc:sldMk cId="797524783" sldId="278"/>
            <ac:spMk id="3" creationId="{379E68D0-FDF0-4C0A-82AB-5682920DF86F}"/>
          </ac:spMkLst>
        </pc:spChg>
      </pc:sldChg>
      <pc:sldChg chg="addSp modSp add mod">
        <pc:chgData name="Della, Teena" userId="b280de73-a196-404d-91d7-e7c2e2a2c507" providerId="ADAL" clId="{FD890038-5EB2-4250-A229-3E92E54E6AA8}" dt="2022-03-08T22:32:58.511" v="3407" actId="1076"/>
        <pc:sldMkLst>
          <pc:docMk/>
          <pc:sldMk cId="3597377417" sldId="279"/>
        </pc:sldMkLst>
        <pc:spChg chg="mod">
          <ac:chgData name="Della, Teena" userId="b280de73-a196-404d-91d7-e7c2e2a2c507" providerId="ADAL" clId="{FD890038-5EB2-4250-A229-3E92E54E6AA8}" dt="2022-03-07T23:02:47.239" v="3369" actId="1076"/>
          <ac:spMkLst>
            <pc:docMk/>
            <pc:sldMk cId="3597377417" sldId="279"/>
            <ac:spMk id="3" creationId="{10D2F81C-2E2C-4054-9FD8-7D68BB623DC9}"/>
          </ac:spMkLst>
        </pc:spChg>
        <pc:picChg chg="add mod">
          <ac:chgData name="Della, Teena" userId="b280de73-a196-404d-91d7-e7c2e2a2c507" providerId="ADAL" clId="{FD890038-5EB2-4250-A229-3E92E54E6AA8}" dt="2022-03-07T23:03:01.619" v="3373" actId="14100"/>
          <ac:picMkLst>
            <pc:docMk/>
            <pc:sldMk cId="3597377417" sldId="279"/>
            <ac:picMk id="4" creationId="{8300D11B-55C5-4C31-B03F-E750D77070E1}"/>
          </ac:picMkLst>
        </pc:picChg>
        <pc:picChg chg="add mod">
          <ac:chgData name="Della, Teena" userId="b280de73-a196-404d-91d7-e7c2e2a2c507" providerId="ADAL" clId="{FD890038-5EB2-4250-A229-3E92E54E6AA8}" dt="2022-03-08T22:32:58.511" v="3407" actId="1076"/>
          <ac:picMkLst>
            <pc:docMk/>
            <pc:sldMk cId="3597377417" sldId="279"/>
            <ac:picMk id="5" creationId="{471C91D0-324D-497E-A01A-A0637FBEC4EC}"/>
          </ac:picMkLst>
        </pc:picChg>
      </pc:sldChg>
      <pc:sldChg chg="addSp modSp add mod">
        <pc:chgData name="Della, Teena" userId="b280de73-a196-404d-91d7-e7c2e2a2c507" providerId="ADAL" clId="{FD890038-5EB2-4250-A229-3E92E54E6AA8}" dt="2022-03-08T22:43:39.113" v="3708" actId="14100"/>
        <pc:sldMkLst>
          <pc:docMk/>
          <pc:sldMk cId="3072800299" sldId="280"/>
        </pc:sldMkLst>
        <pc:spChg chg="mod">
          <ac:chgData name="Della, Teena" userId="b280de73-a196-404d-91d7-e7c2e2a2c507" providerId="ADAL" clId="{FD890038-5EB2-4250-A229-3E92E54E6AA8}" dt="2022-03-08T22:43:28.037" v="3704" actId="1076"/>
          <ac:spMkLst>
            <pc:docMk/>
            <pc:sldMk cId="3072800299" sldId="280"/>
            <ac:spMk id="2" creationId="{30A22541-5820-4E87-86A7-072D8A4A5283}"/>
          </ac:spMkLst>
        </pc:spChg>
        <pc:spChg chg="mod">
          <ac:chgData name="Della, Teena" userId="b280de73-a196-404d-91d7-e7c2e2a2c507" providerId="ADAL" clId="{FD890038-5EB2-4250-A229-3E92E54E6AA8}" dt="2022-03-08T22:43:07.127" v="3702" actId="20577"/>
          <ac:spMkLst>
            <pc:docMk/>
            <pc:sldMk cId="3072800299" sldId="280"/>
            <ac:spMk id="3" creationId="{10D2F81C-2E2C-4054-9FD8-7D68BB623DC9}"/>
          </ac:spMkLst>
        </pc:spChg>
        <pc:picChg chg="add mod modCrop">
          <ac:chgData name="Della, Teena" userId="b280de73-a196-404d-91d7-e7c2e2a2c507" providerId="ADAL" clId="{FD890038-5EB2-4250-A229-3E92E54E6AA8}" dt="2022-03-08T22:43:29.700" v="3705" actId="1076"/>
          <ac:picMkLst>
            <pc:docMk/>
            <pc:sldMk cId="3072800299" sldId="280"/>
            <ac:picMk id="4" creationId="{87B115EB-7CB7-436E-A6A7-2993054C3551}"/>
          </ac:picMkLst>
        </pc:picChg>
        <pc:picChg chg="add mod">
          <ac:chgData name="Della, Teena" userId="b280de73-a196-404d-91d7-e7c2e2a2c507" providerId="ADAL" clId="{FD890038-5EB2-4250-A229-3E92E54E6AA8}" dt="2022-03-08T22:43:32.937" v="3706" actId="1076"/>
          <ac:picMkLst>
            <pc:docMk/>
            <pc:sldMk cId="3072800299" sldId="280"/>
            <ac:picMk id="5" creationId="{ECF9CBAA-70CD-4212-84BD-99AB11AA9891}"/>
          </ac:picMkLst>
        </pc:picChg>
        <pc:picChg chg="add mod">
          <ac:chgData name="Della, Teena" userId="b280de73-a196-404d-91d7-e7c2e2a2c507" providerId="ADAL" clId="{FD890038-5EB2-4250-A229-3E92E54E6AA8}" dt="2022-03-08T22:43:39.113" v="3708" actId="14100"/>
          <ac:picMkLst>
            <pc:docMk/>
            <pc:sldMk cId="3072800299" sldId="280"/>
            <ac:picMk id="6" creationId="{788A2A13-BD4B-4847-A3E0-5462DFA58D22}"/>
          </ac:picMkLst>
        </pc:picChg>
      </pc:sldChg>
      <pc:sldChg chg="addSp modSp add mod">
        <pc:chgData name="Della, Teena" userId="b280de73-a196-404d-91d7-e7c2e2a2c507" providerId="ADAL" clId="{FD890038-5EB2-4250-A229-3E92E54E6AA8}" dt="2022-03-08T22:46:28.610" v="3852" actId="14100"/>
        <pc:sldMkLst>
          <pc:docMk/>
          <pc:sldMk cId="93429847" sldId="281"/>
        </pc:sldMkLst>
        <pc:spChg chg="mod">
          <ac:chgData name="Della, Teena" userId="b280de73-a196-404d-91d7-e7c2e2a2c507" providerId="ADAL" clId="{FD890038-5EB2-4250-A229-3E92E54E6AA8}" dt="2022-03-08T22:46:28.610" v="3852" actId="14100"/>
          <ac:spMkLst>
            <pc:docMk/>
            <pc:sldMk cId="93429847" sldId="281"/>
            <ac:spMk id="3" creationId="{10D2F81C-2E2C-4054-9FD8-7D68BB623DC9}"/>
          </ac:spMkLst>
        </pc:spChg>
        <pc:picChg chg="add mod">
          <ac:chgData name="Della, Teena" userId="b280de73-a196-404d-91d7-e7c2e2a2c507" providerId="ADAL" clId="{FD890038-5EB2-4250-A229-3E92E54E6AA8}" dt="2022-03-08T22:46:24.032" v="3851" actId="1076"/>
          <ac:picMkLst>
            <pc:docMk/>
            <pc:sldMk cId="93429847" sldId="281"/>
            <ac:picMk id="4" creationId="{26F0189B-D845-4D7B-92D2-82A144BB5A12}"/>
          </ac:picMkLst>
        </pc:picChg>
      </pc:sldChg>
      <pc:sldChg chg="addSp delSp modSp add mod">
        <pc:chgData name="Della, Teena" userId="b280de73-a196-404d-91d7-e7c2e2a2c507" providerId="ADAL" clId="{FD890038-5EB2-4250-A229-3E92E54E6AA8}" dt="2022-03-09T21:42:26.886" v="4485" actId="1076"/>
        <pc:sldMkLst>
          <pc:docMk/>
          <pc:sldMk cId="1581957527" sldId="282"/>
        </pc:sldMkLst>
        <pc:spChg chg="mod">
          <ac:chgData name="Della, Teena" userId="b280de73-a196-404d-91d7-e7c2e2a2c507" providerId="ADAL" clId="{FD890038-5EB2-4250-A229-3E92E54E6AA8}" dt="2022-03-08T22:46:47.928" v="3859" actId="20577"/>
          <ac:spMkLst>
            <pc:docMk/>
            <pc:sldMk cId="1581957527" sldId="282"/>
            <ac:spMk id="2" creationId="{30A22541-5820-4E87-86A7-072D8A4A5283}"/>
          </ac:spMkLst>
        </pc:spChg>
        <pc:spChg chg="mod">
          <ac:chgData name="Della, Teena" userId="b280de73-a196-404d-91d7-e7c2e2a2c507" providerId="ADAL" clId="{FD890038-5EB2-4250-A229-3E92E54E6AA8}" dt="2022-03-09T21:42:26.886" v="4485" actId="1076"/>
          <ac:spMkLst>
            <pc:docMk/>
            <pc:sldMk cId="1581957527" sldId="282"/>
            <ac:spMk id="3" creationId="{10D2F81C-2E2C-4054-9FD8-7D68BB623DC9}"/>
          </ac:spMkLst>
        </pc:spChg>
        <pc:picChg chg="add del mod">
          <ac:chgData name="Della, Teena" userId="b280de73-a196-404d-91d7-e7c2e2a2c507" providerId="ADAL" clId="{FD890038-5EB2-4250-A229-3E92E54E6AA8}" dt="2022-03-08T23:00:50.306" v="4300" actId="478"/>
          <ac:picMkLst>
            <pc:docMk/>
            <pc:sldMk cId="1581957527" sldId="282"/>
            <ac:picMk id="4" creationId="{E8A3C0E9-7526-4701-BB00-8C06727FD07C}"/>
          </ac:picMkLst>
        </pc:picChg>
        <pc:picChg chg="add mod">
          <ac:chgData name="Della, Teena" userId="b280de73-a196-404d-91d7-e7c2e2a2c507" providerId="ADAL" clId="{FD890038-5EB2-4250-A229-3E92E54E6AA8}" dt="2022-03-08T23:03:39.013" v="4312" actId="14100"/>
          <ac:picMkLst>
            <pc:docMk/>
            <pc:sldMk cId="1581957527" sldId="282"/>
            <ac:picMk id="5" creationId="{945A07CE-FC30-4DB7-A79F-1BDA8EAEA917}"/>
          </ac:picMkLst>
        </pc:picChg>
        <pc:picChg chg="add mod">
          <ac:chgData name="Della, Teena" userId="b280de73-a196-404d-91d7-e7c2e2a2c507" providerId="ADAL" clId="{FD890038-5EB2-4250-A229-3E92E54E6AA8}" dt="2022-03-08T23:03:45.897" v="4314" actId="14100"/>
          <ac:picMkLst>
            <pc:docMk/>
            <pc:sldMk cId="1581957527" sldId="282"/>
            <ac:picMk id="6" creationId="{611A9A5F-7BB0-4909-96A5-63F8E056A102}"/>
          </ac:picMkLst>
        </pc:picChg>
      </pc:sldChg>
      <pc:sldChg chg="addSp delSp modSp add mod">
        <pc:chgData name="Della, Teena" userId="b280de73-a196-404d-91d7-e7c2e2a2c507" providerId="ADAL" clId="{FD890038-5EB2-4250-A229-3E92E54E6AA8}" dt="2022-03-08T23:07:10.770" v="4330" actId="115"/>
        <pc:sldMkLst>
          <pc:docMk/>
          <pc:sldMk cId="4008967955" sldId="283"/>
        </pc:sldMkLst>
        <pc:spChg chg="mod">
          <ac:chgData name="Della, Teena" userId="b280de73-a196-404d-91d7-e7c2e2a2c507" providerId="ADAL" clId="{FD890038-5EB2-4250-A229-3E92E54E6AA8}" dt="2022-03-08T23:07:10.770" v="4330" actId="115"/>
          <ac:spMkLst>
            <pc:docMk/>
            <pc:sldMk cId="4008967955" sldId="283"/>
            <ac:spMk id="3" creationId="{10D2F81C-2E2C-4054-9FD8-7D68BB623DC9}"/>
          </ac:spMkLst>
        </pc:spChg>
        <pc:picChg chg="add del mod">
          <ac:chgData name="Della, Teena" userId="b280de73-a196-404d-91d7-e7c2e2a2c507" providerId="ADAL" clId="{FD890038-5EB2-4250-A229-3E92E54E6AA8}" dt="2022-03-08T23:05:50.653" v="4317" actId="478"/>
          <ac:picMkLst>
            <pc:docMk/>
            <pc:sldMk cId="4008967955" sldId="283"/>
            <ac:picMk id="4" creationId="{0ABDD144-26D4-464D-870D-FFA191553FA3}"/>
          </ac:picMkLst>
        </pc:picChg>
        <pc:picChg chg="add mod">
          <ac:chgData name="Della, Teena" userId="b280de73-a196-404d-91d7-e7c2e2a2c507" providerId="ADAL" clId="{FD890038-5EB2-4250-A229-3E92E54E6AA8}" dt="2022-03-08T23:06:40.681" v="4324" actId="1076"/>
          <ac:picMkLst>
            <pc:docMk/>
            <pc:sldMk cId="4008967955" sldId="283"/>
            <ac:picMk id="5" creationId="{BE6CC584-150A-4C73-B565-B746A2F627D0}"/>
          </ac:picMkLst>
        </pc:picChg>
        <pc:picChg chg="add mod">
          <ac:chgData name="Della, Teena" userId="b280de73-a196-404d-91d7-e7c2e2a2c507" providerId="ADAL" clId="{FD890038-5EB2-4250-A229-3E92E54E6AA8}" dt="2022-03-08T23:06:38.639" v="4323" actId="1076"/>
          <ac:picMkLst>
            <pc:docMk/>
            <pc:sldMk cId="4008967955" sldId="283"/>
            <ac:picMk id="6" creationId="{8E76F6B4-53AE-4155-BC86-A7E64BA9B496}"/>
          </ac:picMkLst>
        </pc:picChg>
      </pc:sldChg>
      <pc:sldChg chg="addSp modSp add mod ord">
        <pc:chgData name="Della, Teena" userId="b280de73-a196-404d-91d7-e7c2e2a2c507" providerId="ADAL" clId="{FD890038-5EB2-4250-A229-3E92E54E6AA8}" dt="2022-03-09T21:50:46.343" v="4628" actId="115"/>
        <pc:sldMkLst>
          <pc:docMk/>
          <pc:sldMk cId="361909650" sldId="284"/>
        </pc:sldMkLst>
        <pc:spChg chg="mod">
          <ac:chgData name="Della, Teena" userId="b280de73-a196-404d-91d7-e7c2e2a2c507" providerId="ADAL" clId="{FD890038-5EB2-4250-A229-3E92E54E6AA8}" dt="2022-03-08T22:54:27.052" v="4208" actId="20577"/>
          <ac:spMkLst>
            <pc:docMk/>
            <pc:sldMk cId="361909650" sldId="284"/>
            <ac:spMk id="2" creationId="{30A22541-5820-4E87-86A7-072D8A4A5283}"/>
          </ac:spMkLst>
        </pc:spChg>
        <pc:spChg chg="mod">
          <ac:chgData name="Della, Teena" userId="b280de73-a196-404d-91d7-e7c2e2a2c507" providerId="ADAL" clId="{FD890038-5EB2-4250-A229-3E92E54E6AA8}" dt="2022-03-09T21:50:46.343" v="4628" actId="115"/>
          <ac:spMkLst>
            <pc:docMk/>
            <pc:sldMk cId="361909650" sldId="284"/>
            <ac:spMk id="3" creationId="{10D2F81C-2E2C-4054-9FD8-7D68BB623DC9}"/>
          </ac:spMkLst>
        </pc:spChg>
        <pc:picChg chg="add mod">
          <ac:chgData name="Della, Teena" userId="b280de73-a196-404d-91d7-e7c2e2a2c507" providerId="ADAL" clId="{FD890038-5EB2-4250-A229-3E92E54E6AA8}" dt="2022-03-09T21:50:29.199" v="4625" actId="1076"/>
          <ac:picMkLst>
            <pc:docMk/>
            <pc:sldMk cId="361909650" sldId="284"/>
            <ac:picMk id="4" creationId="{E91AA5EF-6689-4822-9836-DF1BAEA169AC}"/>
          </ac:picMkLst>
        </pc:picChg>
      </pc:sldChg>
      <pc:sldChg chg="addSp modSp add mod">
        <pc:chgData name="Della, Teena" userId="b280de73-a196-404d-91d7-e7c2e2a2c507" providerId="ADAL" clId="{FD890038-5EB2-4250-A229-3E92E54E6AA8}" dt="2022-03-09T21:47:12.424" v="4555" actId="20577"/>
        <pc:sldMkLst>
          <pc:docMk/>
          <pc:sldMk cId="3569106560" sldId="285"/>
        </pc:sldMkLst>
        <pc:spChg chg="mod">
          <ac:chgData name="Della, Teena" userId="b280de73-a196-404d-91d7-e7c2e2a2c507" providerId="ADAL" clId="{FD890038-5EB2-4250-A229-3E92E54E6AA8}" dt="2022-03-09T21:47:12.424" v="4555" actId="20577"/>
          <ac:spMkLst>
            <pc:docMk/>
            <pc:sldMk cId="3569106560" sldId="285"/>
            <ac:spMk id="3" creationId="{10D2F81C-2E2C-4054-9FD8-7D68BB623DC9}"/>
          </ac:spMkLst>
        </pc:spChg>
        <pc:picChg chg="add mod">
          <ac:chgData name="Della, Teena" userId="b280de73-a196-404d-91d7-e7c2e2a2c507" providerId="ADAL" clId="{FD890038-5EB2-4250-A229-3E92E54E6AA8}" dt="2022-03-09T21:46:40.913" v="4523" actId="14100"/>
          <ac:picMkLst>
            <pc:docMk/>
            <pc:sldMk cId="3569106560" sldId="285"/>
            <ac:picMk id="4" creationId="{EC6C1C8B-59CE-4DE0-9842-A05DE1C55B8F}"/>
          </ac:picMkLst>
        </pc:picChg>
      </pc:sldChg>
      <pc:sldChg chg="addSp modSp add mod">
        <pc:chgData name="Della, Teena" userId="b280de73-a196-404d-91d7-e7c2e2a2c507" providerId="ADAL" clId="{FD890038-5EB2-4250-A229-3E92E54E6AA8}" dt="2022-03-11T19:21:08.133" v="7333" actId="1076"/>
        <pc:sldMkLst>
          <pc:docMk/>
          <pc:sldMk cId="2953970596" sldId="286"/>
        </pc:sldMkLst>
        <pc:spChg chg="mod">
          <ac:chgData name="Della, Teena" userId="b280de73-a196-404d-91d7-e7c2e2a2c507" providerId="ADAL" clId="{FD890038-5EB2-4250-A229-3E92E54E6AA8}" dt="2022-03-11T17:23:47.218" v="6896" actId="115"/>
          <ac:spMkLst>
            <pc:docMk/>
            <pc:sldMk cId="2953970596" sldId="286"/>
            <ac:spMk id="3" creationId="{10D2F81C-2E2C-4054-9FD8-7D68BB623DC9}"/>
          </ac:spMkLst>
        </pc:spChg>
        <pc:spChg chg="add mod">
          <ac:chgData name="Della, Teena" userId="b280de73-a196-404d-91d7-e7c2e2a2c507" providerId="ADAL" clId="{FD890038-5EB2-4250-A229-3E92E54E6AA8}" dt="2022-03-11T19:21:08.133" v="7333" actId="1076"/>
          <ac:spMkLst>
            <pc:docMk/>
            <pc:sldMk cId="2953970596" sldId="286"/>
            <ac:spMk id="4" creationId="{69644517-1E7E-459A-965E-0187ED66C07E}"/>
          </ac:spMkLst>
        </pc:spChg>
        <pc:picChg chg="add mod">
          <ac:chgData name="Della, Teena" userId="b280de73-a196-404d-91d7-e7c2e2a2c507" providerId="ADAL" clId="{FD890038-5EB2-4250-A229-3E92E54E6AA8}" dt="2022-03-09T21:55:25.741" v="4798" actId="14100"/>
          <ac:picMkLst>
            <pc:docMk/>
            <pc:sldMk cId="2953970596" sldId="286"/>
            <ac:picMk id="5" creationId="{46DA10BC-C0BA-4E5D-8737-2856AF1C42B8}"/>
          </ac:picMkLst>
        </pc:picChg>
        <pc:picChg chg="add mod">
          <ac:chgData name="Della, Teena" userId="b280de73-a196-404d-91d7-e7c2e2a2c507" providerId="ADAL" clId="{FD890038-5EB2-4250-A229-3E92E54E6AA8}" dt="2022-03-09T21:55:27.275" v="4799" actId="1076"/>
          <ac:picMkLst>
            <pc:docMk/>
            <pc:sldMk cId="2953970596" sldId="286"/>
            <ac:picMk id="6" creationId="{AFE50916-D6D7-4949-A3EB-E255A533471A}"/>
          </ac:picMkLst>
        </pc:picChg>
      </pc:sldChg>
      <pc:sldChg chg="addSp modSp add mod">
        <pc:chgData name="Della, Teena" userId="b280de73-a196-404d-91d7-e7c2e2a2c507" providerId="ADAL" clId="{FD890038-5EB2-4250-A229-3E92E54E6AA8}" dt="2022-03-09T22:26:15.599" v="5430" actId="14100"/>
        <pc:sldMkLst>
          <pc:docMk/>
          <pc:sldMk cId="271775877" sldId="287"/>
        </pc:sldMkLst>
        <pc:spChg chg="mod">
          <ac:chgData name="Della, Teena" userId="b280de73-a196-404d-91d7-e7c2e2a2c507" providerId="ADAL" clId="{FD890038-5EB2-4250-A229-3E92E54E6AA8}" dt="2022-03-09T22:22:57.363" v="5341" actId="1076"/>
          <ac:spMkLst>
            <pc:docMk/>
            <pc:sldMk cId="271775877" sldId="287"/>
            <ac:spMk id="2" creationId="{30A22541-5820-4E87-86A7-072D8A4A5283}"/>
          </ac:spMkLst>
        </pc:spChg>
        <pc:spChg chg="mod">
          <ac:chgData name="Della, Teena" userId="b280de73-a196-404d-91d7-e7c2e2a2c507" providerId="ADAL" clId="{FD890038-5EB2-4250-A229-3E92E54E6AA8}" dt="2022-03-09T22:26:04.087" v="5426" actId="14100"/>
          <ac:spMkLst>
            <pc:docMk/>
            <pc:sldMk cId="271775877" sldId="287"/>
            <ac:spMk id="3" creationId="{10D2F81C-2E2C-4054-9FD8-7D68BB623DC9}"/>
          </ac:spMkLst>
        </pc:spChg>
        <pc:picChg chg="add mod">
          <ac:chgData name="Della, Teena" userId="b280de73-a196-404d-91d7-e7c2e2a2c507" providerId="ADAL" clId="{FD890038-5EB2-4250-A229-3E92E54E6AA8}" dt="2022-03-09T22:26:15.599" v="5430" actId="14100"/>
          <ac:picMkLst>
            <pc:docMk/>
            <pc:sldMk cId="271775877" sldId="287"/>
            <ac:picMk id="4" creationId="{54CAB74E-101B-448D-ACA4-CDEBC0F0495F}"/>
          </ac:picMkLst>
        </pc:picChg>
      </pc:sldChg>
      <pc:sldChg chg="addSp delSp modSp add mod">
        <pc:chgData name="Della, Teena" userId="b280de73-a196-404d-91d7-e7c2e2a2c507" providerId="ADAL" clId="{FD890038-5EB2-4250-A229-3E92E54E6AA8}" dt="2022-03-09T22:35:53.215" v="5440" actId="1076"/>
        <pc:sldMkLst>
          <pc:docMk/>
          <pc:sldMk cId="1314818319" sldId="288"/>
        </pc:sldMkLst>
        <pc:spChg chg="mod">
          <ac:chgData name="Della, Teena" userId="b280de73-a196-404d-91d7-e7c2e2a2c507" providerId="ADAL" clId="{FD890038-5EB2-4250-A229-3E92E54E6AA8}" dt="2022-03-09T22:35:53.215" v="5440" actId="1076"/>
          <ac:spMkLst>
            <pc:docMk/>
            <pc:sldMk cId="1314818319" sldId="288"/>
            <ac:spMk id="2" creationId="{30A22541-5820-4E87-86A7-072D8A4A5283}"/>
          </ac:spMkLst>
        </pc:spChg>
        <pc:spChg chg="mod">
          <ac:chgData name="Della, Teena" userId="b280de73-a196-404d-91d7-e7c2e2a2c507" providerId="ADAL" clId="{FD890038-5EB2-4250-A229-3E92E54E6AA8}" dt="2022-03-09T22:25:23.053" v="5419" actId="255"/>
          <ac:spMkLst>
            <pc:docMk/>
            <pc:sldMk cId="1314818319" sldId="288"/>
            <ac:spMk id="3" creationId="{10D2F81C-2E2C-4054-9FD8-7D68BB623DC9}"/>
          </ac:spMkLst>
        </pc:spChg>
        <pc:picChg chg="del">
          <ac:chgData name="Della, Teena" userId="b280de73-a196-404d-91d7-e7c2e2a2c507" providerId="ADAL" clId="{FD890038-5EB2-4250-A229-3E92E54E6AA8}" dt="2022-03-09T22:25:03.564" v="5412" actId="478"/>
          <ac:picMkLst>
            <pc:docMk/>
            <pc:sldMk cId="1314818319" sldId="288"/>
            <ac:picMk id="4" creationId="{54CAB74E-101B-448D-ACA4-CDEBC0F0495F}"/>
          </ac:picMkLst>
        </pc:picChg>
        <pc:picChg chg="add del mod">
          <ac:chgData name="Della, Teena" userId="b280de73-a196-404d-91d7-e7c2e2a2c507" providerId="ADAL" clId="{FD890038-5EB2-4250-A229-3E92E54E6AA8}" dt="2022-03-09T22:35:30.997" v="5434" actId="478"/>
          <ac:picMkLst>
            <pc:docMk/>
            <pc:sldMk cId="1314818319" sldId="288"/>
            <ac:picMk id="5" creationId="{13D9B660-181D-44CD-BE18-EAB127D1214A}"/>
          </ac:picMkLst>
        </pc:picChg>
        <pc:picChg chg="add mod">
          <ac:chgData name="Della, Teena" userId="b280de73-a196-404d-91d7-e7c2e2a2c507" providerId="ADAL" clId="{FD890038-5EB2-4250-A229-3E92E54E6AA8}" dt="2022-03-09T22:35:49.219" v="5439" actId="1076"/>
          <ac:picMkLst>
            <pc:docMk/>
            <pc:sldMk cId="1314818319" sldId="288"/>
            <ac:picMk id="6" creationId="{A98C61C0-5885-4729-B741-48B7DD3136C8}"/>
          </ac:picMkLst>
        </pc:picChg>
      </pc:sldChg>
      <pc:sldChg chg="addSp delSp modSp add mod">
        <pc:chgData name="Della, Teena" userId="b280de73-a196-404d-91d7-e7c2e2a2c507" providerId="ADAL" clId="{FD890038-5EB2-4250-A229-3E92E54E6AA8}" dt="2022-03-11T17:24:25.055" v="6897" actId="115"/>
        <pc:sldMkLst>
          <pc:docMk/>
          <pc:sldMk cId="1605569725" sldId="289"/>
        </pc:sldMkLst>
        <pc:spChg chg="mod">
          <ac:chgData name="Della, Teena" userId="b280de73-a196-404d-91d7-e7c2e2a2c507" providerId="ADAL" clId="{FD890038-5EB2-4250-A229-3E92E54E6AA8}" dt="2022-03-09T22:39:53.347" v="5711" actId="14100"/>
          <ac:spMkLst>
            <pc:docMk/>
            <pc:sldMk cId="1605569725" sldId="289"/>
            <ac:spMk id="2" creationId="{30A22541-5820-4E87-86A7-072D8A4A5283}"/>
          </ac:spMkLst>
        </pc:spChg>
        <pc:spChg chg="mod">
          <ac:chgData name="Della, Teena" userId="b280de73-a196-404d-91d7-e7c2e2a2c507" providerId="ADAL" clId="{FD890038-5EB2-4250-A229-3E92E54E6AA8}" dt="2022-03-11T17:24:25.055" v="6897" actId="115"/>
          <ac:spMkLst>
            <pc:docMk/>
            <pc:sldMk cId="1605569725" sldId="289"/>
            <ac:spMk id="3" creationId="{10D2F81C-2E2C-4054-9FD8-7D68BB623DC9}"/>
          </ac:spMkLst>
        </pc:spChg>
        <pc:picChg chg="del mod">
          <ac:chgData name="Della, Teena" userId="b280de73-a196-404d-91d7-e7c2e2a2c507" providerId="ADAL" clId="{FD890038-5EB2-4250-A229-3E92E54E6AA8}" dt="2022-03-09T22:24:56.721" v="5409" actId="478"/>
          <ac:picMkLst>
            <pc:docMk/>
            <pc:sldMk cId="1605569725" sldId="289"/>
            <ac:picMk id="4" creationId="{54CAB74E-101B-448D-ACA4-CDEBC0F0495F}"/>
          </ac:picMkLst>
        </pc:picChg>
        <pc:picChg chg="add mod">
          <ac:chgData name="Della, Teena" userId="b280de73-a196-404d-91d7-e7c2e2a2c507" providerId="ADAL" clId="{FD890038-5EB2-4250-A229-3E92E54E6AA8}" dt="2022-03-09T22:39:57.950" v="5712" actId="1076"/>
          <ac:picMkLst>
            <pc:docMk/>
            <pc:sldMk cId="1605569725" sldId="289"/>
            <ac:picMk id="5" creationId="{7126FEF8-6C54-4DE4-8DAC-1A4DE713A4DA}"/>
          </ac:picMkLst>
        </pc:picChg>
      </pc:sldChg>
      <pc:sldChg chg="addSp delSp modSp add mod">
        <pc:chgData name="Della, Teena" userId="b280de73-a196-404d-91d7-e7c2e2a2c507" providerId="ADAL" clId="{FD890038-5EB2-4250-A229-3E92E54E6AA8}" dt="2022-03-09T22:44:28.366" v="5969" actId="14100"/>
        <pc:sldMkLst>
          <pc:docMk/>
          <pc:sldMk cId="3310457089" sldId="290"/>
        </pc:sldMkLst>
        <pc:spChg chg="mod">
          <ac:chgData name="Della, Teena" userId="b280de73-a196-404d-91d7-e7c2e2a2c507" providerId="ADAL" clId="{FD890038-5EB2-4250-A229-3E92E54E6AA8}" dt="2022-03-09T22:42:28.632" v="5965" actId="20577"/>
          <ac:spMkLst>
            <pc:docMk/>
            <pc:sldMk cId="3310457089" sldId="290"/>
            <ac:spMk id="3" creationId="{10D2F81C-2E2C-4054-9FD8-7D68BB623DC9}"/>
          </ac:spMkLst>
        </pc:spChg>
        <pc:picChg chg="del">
          <ac:chgData name="Della, Teena" userId="b280de73-a196-404d-91d7-e7c2e2a2c507" providerId="ADAL" clId="{FD890038-5EB2-4250-A229-3E92E54E6AA8}" dt="2022-03-09T22:24:00.375" v="5352" actId="478"/>
          <ac:picMkLst>
            <pc:docMk/>
            <pc:sldMk cId="3310457089" sldId="290"/>
            <ac:picMk id="4" creationId="{54CAB74E-101B-448D-ACA4-CDEBC0F0495F}"/>
          </ac:picMkLst>
        </pc:picChg>
        <pc:picChg chg="add mod">
          <ac:chgData name="Della, Teena" userId="b280de73-a196-404d-91d7-e7c2e2a2c507" providerId="ADAL" clId="{FD890038-5EB2-4250-A229-3E92E54E6AA8}" dt="2022-03-09T22:44:28.366" v="5969" actId="14100"/>
          <ac:picMkLst>
            <pc:docMk/>
            <pc:sldMk cId="3310457089" sldId="290"/>
            <ac:picMk id="5" creationId="{78B552B2-6844-40CD-9963-D0FDEF8DADEA}"/>
          </ac:picMkLst>
        </pc:picChg>
      </pc:sldChg>
      <pc:sldChg chg="addSp delSp modSp add mod">
        <pc:chgData name="Della, Teena" userId="b280de73-a196-404d-91d7-e7c2e2a2c507" providerId="ADAL" clId="{FD890038-5EB2-4250-A229-3E92E54E6AA8}" dt="2022-03-09T22:59:57.783" v="6371" actId="14734"/>
        <pc:sldMkLst>
          <pc:docMk/>
          <pc:sldMk cId="403631472" sldId="291"/>
        </pc:sldMkLst>
        <pc:spChg chg="mod">
          <ac:chgData name="Della, Teena" userId="b280de73-a196-404d-91d7-e7c2e2a2c507" providerId="ADAL" clId="{FD890038-5EB2-4250-A229-3E92E54E6AA8}" dt="2022-03-09T22:53:29.355" v="6209" actId="14100"/>
          <ac:spMkLst>
            <pc:docMk/>
            <pc:sldMk cId="403631472" sldId="291"/>
            <ac:spMk id="2" creationId="{7E14691C-A469-49DF-A2A5-68BBCE80467B}"/>
          </ac:spMkLst>
        </pc:spChg>
        <pc:spChg chg="del">
          <ac:chgData name="Della, Teena" userId="b280de73-a196-404d-91d7-e7c2e2a2c507" providerId="ADAL" clId="{FD890038-5EB2-4250-A229-3E92E54E6AA8}" dt="2022-03-09T22:54:25.108" v="6210" actId="3680"/>
          <ac:spMkLst>
            <pc:docMk/>
            <pc:sldMk cId="403631472" sldId="291"/>
            <ac:spMk id="3" creationId="{C030A4E8-E581-4BA5-94B9-6582571F6424}"/>
          </ac:spMkLst>
        </pc:spChg>
        <pc:graphicFrameChg chg="add mod ord modGraphic">
          <ac:chgData name="Della, Teena" userId="b280de73-a196-404d-91d7-e7c2e2a2c507" providerId="ADAL" clId="{FD890038-5EB2-4250-A229-3E92E54E6AA8}" dt="2022-03-09T22:59:57.783" v="6371" actId="14734"/>
          <ac:graphicFrameMkLst>
            <pc:docMk/>
            <pc:sldMk cId="403631472" sldId="291"/>
            <ac:graphicFrameMk id="4" creationId="{B79454C5-8A81-42BF-80B3-DDBED7700CBA}"/>
          </ac:graphicFrameMkLst>
        </pc:graphicFrameChg>
      </pc:sldChg>
      <pc:sldChg chg="addSp delSp modSp add mod">
        <pc:chgData name="Della, Teena" userId="b280de73-a196-404d-91d7-e7c2e2a2c507" providerId="ADAL" clId="{FD890038-5EB2-4250-A229-3E92E54E6AA8}" dt="2022-03-11T17:28:02.075" v="6911" actId="14100"/>
        <pc:sldMkLst>
          <pc:docMk/>
          <pc:sldMk cId="2577229117" sldId="292"/>
        </pc:sldMkLst>
        <pc:spChg chg="mod">
          <ac:chgData name="Della, Teena" userId="b280de73-a196-404d-91d7-e7c2e2a2c507" providerId="ADAL" clId="{FD890038-5EB2-4250-A229-3E92E54E6AA8}" dt="2022-03-09T23:02:17.227" v="6454" actId="20577"/>
          <ac:spMkLst>
            <pc:docMk/>
            <pc:sldMk cId="2577229117" sldId="292"/>
            <ac:spMk id="2" creationId="{7E14691C-A469-49DF-A2A5-68BBCE80467B}"/>
          </ac:spMkLst>
        </pc:spChg>
        <pc:graphicFrameChg chg="modGraphic">
          <ac:chgData name="Della, Teena" userId="b280de73-a196-404d-91d7-e7c2e2a2c507" providerId="ADAL" clId="{FD890038-5EB2-4250-A229-3E92E54E6AA8}" dt="2022-03-09T23:01:57.200" v="6442" actId="20577"/>
          <ac:graphicFrameMkLst>
            <pc:docMk/>
            <pc:sldMk cId="2577229117" sldId="292"/>
            <ac:graphicFrameMk id="4" creationId="{B79454C5-8A81-42BF-80B3-DDBED7700CBA}"/>
          </ac:graphicFrameMkLst>
        </pc:graphicFrameChg>
        <pc:picChg chg="add del mod">
          <ac:chgData name="Della, Teena" userId="b280de73-a196-404d-91d7-e7c2e2a2c507" providerId="ADAL" clId="{FD890038-5EB2-4250-A229-3E92E54E6AA8}" dt="2022-03-09T23:07:51.877" v="6645" actId="478"/>
          <ac:picMkLst>
            <pc:docMk/>
            <pc:sldMk cId="2577229117" sldId="292"/>
            <ac:picMk id="3" creationId="{6683C023-EF9E-445E-8D90-719C9B5EF095}"/>
          </ac:picMkLst>
        </pc:picChg>
        <pc:picChg chg="add mod">
          <ac:chgData name="Della, Teena" userId="b280de73-a196-404d-91d7-e7c2e2a2c507" providerId="ADAL" clId="{FD890038-5EB2-4250-A229-3E92E54E6AA8}" dt="2022-03-11T17:27:53.482" v="6906" actId="1076"/>
          <ac:picMkLst>
            <pc:docMk/>
            <pc:sldMk cId="2577229117" sldId="292"/>
            <ac:picMk id="5" creationId="{69099ED3-7A02-4685-B299-86A53666824C}"/>
          </ac:picMkLst>
        </pc:picChg>
        <pc:picChg chg="add mod">
          <ac:chgData name="Della, Teena" userId="b280de73-a196-404d-91d7-e7c2e2a2c507" providerId="ADAL" clId="{FD890038-5EB2-4250-A229-3E92E54E6AA8}" dt="2022-03-11T17:28:02.075" v="6911" actId="14100"/>
          <ac:picMkLst>
            <pc:docMk/>
            <pc:sldMk cId="2577229117" sldId="292"/>
            <ac:picMk id="7" creationId="{857166DA-BFF9-45B7-B355-3E00BEDED5D7}"/>
          </ac:picMkLst>
        </pc:picChg>
      </pc:sldChg>
      <pc:sldChg chg="addSp modSp add mod ord">
        <pc:chgData name="Della, Teena" userId="b280de73-a196-404d-91d7-e7c2e2a2c507" providerId="ADAL" clId="{FD890038-5EB2-4250-A229-3E92E54E6AA8}" dt="2022-03-11T17:29:38.553" v="6916" actId="115"/>
        <pc:sldMkLst>
          <pc:docMk/>
          <pc:sldMk cId="927887007" sldId="293"/>
        </pc:sldMkLst>
        <pc:spChg chg="add mod">
          <ac:chgData name="Della, Teena" userId="b280de73-a196-404d-91d7-e7c2e2a2c507" providerId="ADAL" clId="{FD890038-5EB2-4250-A229-3E92E54E6AA8}" dt="2022-03-11T17:29:38.553" v="6916" actId="115"/>
          <ac:spMkLst>
            <pc:docMk/>
            <pc:sldMk cId="927887007" sldId="293"/>
            <ac:spMk id="5" creationId="{3EE8CFA1-F3E9-4B62-AAFB-8CA6D5254552}"/>
          </ac:spMkLst>
        </pc:spChg>
        <pc:graphicFrameChg chg="modGraphic">
          <ac:chgData name="Della, Teena" userId="b280de73-a196-404d-91d7-e7c2e2a2c507" providerId="ADAL" clId="{FD890038-5EB2-4250-A229-3E92E54E6AA8}" dt="2022-03-09T23:15:53.073" v="6789" actId="20577"/>
          <ac:graphicFrameMkLst>
            <pc:docMk/>
            <pc:sldMk cId="927887007" sldId="293"/>
            <ac:graphicFrameMk id="4" creationId="{B79454C5-8A81-42BF-80B3-DDBED7700CBA}"/>
          </ac:graphicFrameMkLst>
        </pc:graphicFrameChg>
      </pc:sldChg>
      <pc:sldChg chg="addSp delSp modSp add mod">
        <pc:chgData name="Della, Teena" userId="b280de73-a196-404d-91d7-e7c2e2a2c507" providerId="ADAL" clId="{FD890038-5EB2-4250-A229-3E92E54E6AA8}" dt="2022-03-09T23:17:23.484" v="6853" actId="12"/>
        <pc:sldMkLst>
          <pc:docMk/>
          <pc:sldMk cId="2772135797" sldId="294"/>
        </pc:sldMkLst>
        <pc:spChg chg="mod">
          <ac:chgData name="Della, Teena" userId="b280de73-a196-404d-91d7-e7c2e2a2c507" providerId="ADAL" clId="{FD890038-5EB2-4250-A229-3E92E54E6AA8}" dt="2022-03-09T23:07:12.531" v="6623" actId="20577"/>
          <ac:spMkLst>
            <pc:docMk/>
            <pc:sldMk cId="2772135797" sldId="294"/>
            <ac:spMk id="2" creationId="{7E14691C-A469-49DF-A2A5-68BBCE80467B}"/>
          </ac:spMkLst>
        </pc:spChg>
        <pc:spChg chg="add mod">
          <ac:chgData name="Della, Teena" userId="b280de73-a196-404d-91d7-e7c2e2a2c507" providerId="ADAL" clId="{FD890038-5EB2-4250-A229-3E92E54E6AA8}" dt="2022-03-09T23:17:23.484" v="6853" actId="12"/>
          <ac:spMkLst>
            <pc:docMk/>
            <pc:sldMk cId="2772135797" sldId="294"/>
            <ac:spMk id="7" creationId="{43EAE1C3-F4D8-409B-BF90-9A4BC270EAC6}"/>
          </ac:spMkLst>
        </pc:spChg>
        <pc:graphicFrameChg chg="modGraphic">
          <ac:chgData name="Della, Teena" userId="b280de73-a196-404d-91d7-e7c2e2a2c507" providerId="ADAL" clId="{FD890038-5EB2-4250-A229-3E92E54E6AA8}" dt="2022-03-09T23:05:31.651" v="6608" actId="5793"/>
          <ac:graphicFrameMkLst>
            <pc:docMk/>
            <pc:sldMk cId="2772135797" sldId="294"/>
            <ac:graphicFrameMk id="4" creationId="{B79454C5-8A81-42BF-80B3-DDBED7700CBA}"/>
          </ac:graphicFrameMkLst>
        </pc:graphicFrameChg>
        <pc:picChg chg="add del mod">
          <ac:chgData name="Della, Teena" userId="b280de73-a196-404d-91d7-e7c2e2a2c507" providerId="ADAL" clId="{FD890038-5EB2-4250-A229-3E92E54E6AA8}" dt="2022-03-09T23:13:37.954" v="6646" actId="478"/>
          <ac:picMkLst>
            <pc:docMk/>
            <pc:sldMk cId="2772135797" sldId="294"/>
            <ac:picMk id="3" creationId="{0A1F3E60-0174-47E6-9405-9935145A00EC}"/>
          </ac:picMkLst>
        </pc:picChg>
        <pc:picChg chg="add mod">
          <ac:chgData name="Della, Teena" userId="b280de73-a196-404d-91d7-e7c2e2a2c507" providerId="ADAL" clId="{FD890038-5EB2-4250-A229-3E92E54E6AA8}" dt="2022-03-09T23:13:49.524" v="6652" actId="1076"/>
          <ac:picMkLst>
            <pc:docMk/>
            <pc:sldMk cId="2772135797" sldId="294"/>
            <ac:picMk id="6" creationId="{B0308036-058E-4D50-9C5C-CAD20B2DE8C7}"/>
          </ac:picMkLst>
        </pc:picChg>
      </pc:sldChg>
      <pc:sldChg chg="addSp modSp add mod">
        <pc:chgData name="Della, Teena" userId="b280de73-a196-404d-91d7-e7c2e2a2c507" providerId="ADAL" clId="{FD890038-5EB2-4250-A229-3E92E54E6AA8}" dt="2022-03-11T17:29:08.291" v="6915" actId="1076"/>
        <pc:sldMkLst>
          <pc:docMk/>
          <pc:sldMk cId="318482269" sldId="295"/>
        </pc:sldMkLst>
        <pc:spChg chg="mod">
          <ac:chgData name="Della, Teena" userId="b280de73-a196-404d-91d7-e7c2e2a2c507" providerId="ADAL" clId="{FD890038-5EB2-4250-A229-3E92E54E6AA8}" dt="2022-03-09T23:07:34.989" v="6644" actId="20577"/>
          <ac:spMkLst>
            <pc:docMk/>
            <pc:sldMk cId="318482269" sldId="295"/>
            <ac:spMk id="2" creationId="{7E14691C-A469-49DF-A2A5-68BBCE80467B}"/>
          </ac:spMkLst>
        </pc:spChg>
        <pc:picChg chg="add mod">
          <ac:chgData name="Della, Teena" userId="b280de73-a196-404d-91d7-e7c2e2a2c507" providerId="ADAL" clId="{FD890038-5EB2-4250-A229-3E92E54E6AA8}" dt="2022-03-11T17:29:08.291" v="6915" actId="1076"/>
          <ac:picMkLst>
            <pc:docMk/>
            <pc:sldMk cId="318482269" sldId="295"/>
            <ac:picMk id="5" creationId="{3014AFB0-6325-4286-B6BF-676B3486B652}"/>
          </ac:picMkLst>
        </pc:picChg>
      </pc:sldChg>
      <pc:sldChg chg="modSp add mod ord">
        <pc:chgData name="Della, Teena" userId="b280de73-a196-404d-91d7-e7c2e2a2c507" providerId="ADAL" clId="{FD890038-5EB2-4250-A229-3E92E54E6AA8}" dt="2022-03-11T20:38:48.540" v="7335" actId="20577"/>
        <pc:sldMkLst>
          <pc:docMk/>
          <pc:sldMk cId="2497890585" sldId="296"/>
        </pc:sldMkLst>
        <pc:spChg chg="mod">
          <ac:chgData name="Della, Teena" userId="b280de73-a196-404d-91d7-e7c2e2a2c507" providerId="ADAL" clId="{FD890038-5EB2-4250-A229-3E92E54E6AA8}" dt="2022-03-11T19:16:36.280" v="7157" actId="20577"/>
          <ac:spMkLst>
            <pc:docMk/>
            <pc:sldMk cId="2497890585" sldId="296"/>
            <ac:spMk id="2" creationId="{6139CCCB-BD72-4B63-8C5F-D42EC67957F7}"/>
          </ac:spMkLst>
        </pc:spChg>
        <pc:spChg chg="mod">
          <ac:chgData name="Della, Teena" userId="b280de73-a196-404d-91d7-e7c2e2a2c507" providerId="ADAL" clId="{FD890038-5EB2-4250-A229-3E92E54E6AA8}" dt="2022-03-11T20:38:48.540" v="7335" actId="20577"/>
          <ac:spMkLst>
            <pc:docMk/>
            <pc:sldMk cId="2497890585" sldId="296"/>
            <ac:spMk id="3" creationId="{379E68D0-FDF0-4C0A-82AB-5682920DF86F}"/>
          </ac:spMkLst>
        </pc:spChg>
      </pc:sldChg>
      <pc:sldChg chg="addSp delSp modSp new mod">
        <pc:chgData name="Della, Teena" userId="b280de73-a196-404d-91d7-e7c2e2a2c507" providerId="ADAL" clId="{FD890038-5EB2-4250-A229-3E92E54E6AA8}" dt="2022-03-29T17:47:58.900" v="7429" actId="1076"/>
        <pc:sldMkLst>
          <pc:docMk/>
          <pc:sldMk cId="788431966" sldId="297"/>
        </pc:sldMkLst>
        <pc:spChg chg="mod">
          <ac:chgData name="Della, Teena" userId="b280de73-a196-404d-91d7-e7c2e2a2c507" providerId="ADAL" clId="{FD890038-5EB2-4250-A229-3E92E54E6AA8}" dt="2022-03-29T17:11:29.941" v="7386" actId="20577"/>
          <ac:spMkLst>
            <pc:docMk/>
            <pc:sldMk cId="788431966" sldId="297"/>
            <ac:spMk id="2" creationId="{B657CB25-1405-467D-92D8-39BDE16FBBF0}"/>
          </ac:spMkLst>
        </pc:spChg>
        <pc:spChg chg="mod">
          <ac:chgData name="Della, Teena" userId="b280de73-a196-404d-91d7-e7c2e2a2c507" providerId="ADAL" clId="{FD890038-5EB2-4250-A229-3E92E54E6AA8}" dt="2022-03-29T17:11:48.735" v="7394" actId="20577"/>
          <ac:spMkLst>
            <pc:docMk/>
            <pc:sldMk cId="788431966" sldId="297"/>
            <ac:spMk id="3" creationId="{1527C4AF-CB1B-45EC-958C-78078552A3B2}"/>
          </ac:spMkLst>
        </pc:spChg>
        <pc:spChg chg="add del mod">
          <ac:chgData name="Della, Teena" userId="b280de73-a196-404d-91d7-e7c2e2a2c507" providerId="ADAL" clId="{FD890038-5EB2-4250-A229-3E92E54E6AA8}" dt="2022-03-29T17:36:29.041" v="7417"/>
          <ac:spMkLst>
            <pc:docMk/>
            <pc:sldMk cId="788431966" sldId="297"/>
            <ac:spMk id="7" creationId="{2A2FBB2F-DFD9-4B53-B8E5-726632807D4B}"/>
          </ac:spMkLst>
        </pc:spChg>
        <pc:spChg chg="add mod">
          <ac:chgData name="Della, Teena" userId="b280de73-a196-404d-91d7-e7c2e2a2c507" providerId="ADAL" clId="{FD890038-5EB2-4250-A229-3E92E54E6AA8}" dt="2022-03-29T17:47:58.900" v="7429" actId="1076"/>
          <ac:spMkLst>
            <pc:docMk/>
            <pc:sldMk cId="788431966" sldId="297"/>
            <ac:spMk id="8" creationId="{8F87D06E-CB20-4D5A-8E53-EF2AE55DE188}"/>
          </ac:spMkLst>
        </pc:spChg>
        <pc:spChg chg="add del mod">
          <ac:chgData name="Della, Teena" userId="b280de73-a196-404d-91d7-e7c2e2a2c507" providerId="ADAL" clId="{FD890038-5EB2-4250-A229-3E92E54E6AA8}" dt="2022-03-29T17:36:29.035" v="7415" actId="478"/>
          <ac:spMkLst>
            <pc:docMk/>
            <pc:sldMk cId="788431966" sldId="297"/>
            <ac:spMk id="9" creationId="{AB496DC0-77ED-495D-B108-2B1E88CD95E2}"/>
          </ac:spMkLst>
        </pc:spChg>
        <pc:picChg chg="add del mod">
          <ac:chgData name="Della, Teena" userId="b280de73-a196-404d-91d7-e7c2e2a2c507" providerId="ADAL" clId="{FD890038-5EB2-4250-A229-3E92E54E6AA8}" dt="2022-03-29T17:33:31.079" v="7397" actId="478"/>
          <ac:picMkLst>
            <pc:docMk/>
            <pc:sldMk cId="788431966" sldId="297"/>
            <ac:picMk id="4" creationId="{9CDA0C31-1D45-46A6-B14D-1D22F3740590}"/>
          </ac:picMkLst>
        </pc:picChg>
        <pc:picChg chg="add mod">
          <ac:chgData name="Della, Teena" userId="b280de73-a196-404d-91d7-e7c2e2a2c507" providerId="ADAL" clId="{FD890038-5EB2-4250-A229-3E92E54E6AA8}" dt="2022-03-29T17:35:14.971" v="7409" actId="1076"/>
          <ac:picMkLst>
            <pc:docMk/>
            <pc:sldMk cId="788431966" sldId="297"/>
            <ac:picMk id="5" creationId="{32F1E305-1DF4-414F-BF2A-0F916CF7385A}"/>
          </ac:picMkLst>
        </pc:picChg>
        <pc:picChg chg="add mod">
          <ac:chgData name="Della, Teena" userId="b280de73-a196-404d-91d7-e7c2e2a2c507" providerId="ADAL" clId="{FD890038-5EB2-4250-A229-3E92E54E6AA8}" dt="2022-03-29T17:35:04.278" v="7406" actId="1076"/>
          <ac:picMkLst>
            <pc:docMk/>
            <pc:sldMk cId="788431966" sldId="297"/>
            <ac:picMk id="6" creationId="{1BA40A14-193A-4F4D-904C-F3651013604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14DCF-191E-45FA-8411-094B4FDAF5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020C517C-7F90-4762-A49A-A7DB22BE7F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0E45E5EC-6CCB-4501-9B96-720E15B33318}"/>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5" name="Footer Placeholder 4">
            <a:extLst>
              <a:ext uri="{FF2B5EF4-FFF2-40B4-BE49-F238E27FC236}">
                <a16:creationId xmlns:a16="http://schemas.microsoft.com/office/drawing/2014/main" id="{F1B5C957-911C-4788-AD91-7DB9F6505F5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975C54D-A7F4-4569-B401-CE95A6305461}"/>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1127502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9184-B068-4EB3-81AE-584AC40F54B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32C67C2-3055-4E48-885D-0FCB27C129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77EDCD1-BD77-4153-8C04-127D6F9155DD}"/>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5" name="Footer Placeholder 4">
            <a:extLst>
              <a:ext uri="{FF2B5EF4-FFF2-40B4-BE49-F238E27FC236}">
                <a16:creationId xmlns:a16="http://schemas.microsoft.com/office/drawing/2014/main" id="{354A0F14-9F56-42EB-BA24-989207831E1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441A082-3260-4210-88A5-AF0C8F1E0E24}"/>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719842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75BA-B28D-4410-90A7-E2A605D87F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DB5B5C3-E592-4393-BF70-4442F340CE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B92799-890E-4B47-B1BF-2D380167F78C}"/>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5" name="Footer Placeholder 4">
            <a:extLst>
              <a:ext uri="{FF2B5EF4-FFF2-40B4-BE49-F238E27FC236}">
                <a16:creationId xmlns:a16="http://schemas.microsoft.com/office/drawing/2014/main" id="{18FF60A3-66F8-4D4E-9A23-49FDB5A09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AF9B790-6191-4CB4-A15C-2DF504668B85}"/>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2758188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9CF4D-17FB-4B0A-916A-FF4D6723C9E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7DB1D0A-567E-4D32-A69E-14A6328353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2542568-8BB6-4A85-B721-9A22F3403A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2A6A20-ACAB-4E48-81D4-96B03215A6E5}"/>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6" name="Footer Placeholder 5">
            <a:extLst>
              <a:ext uri="{FF2B5EF4-FFF2-40B4-BE49-F238E27FC236}">
                <a16:creationId xmlns:a16="http://schemas.microsoft.com/office/drawing/2014/main" id="{A9D61790-56ED-4910-B878-34C2C80A34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131CD8A-35A1-4E19-A0A0-681C0AC3B8E4}"/>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1399541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EB752-CDAD-4015-AF71-92AF810DCFE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70A2995-F8F7-478B-9C28-BAB9031AFF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34AC9A-AF1A-4F5E-A825-C663BC9F94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DB4B167B-50AF-457D-9AE7-ABAF52656E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59164E-CD26-4A52-9540-F42875B6C3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288AF93-5CCD-456B-8523-2FB7D7752CE9}"/>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8" name="Footer Placeholder 7">
            <a:extLst>
              <a:ext uri="{FF2B5EF4-FFF2-40B4-BE49-F238E27FC236}">
                <a16:creationId xmlns:a16="http://schemas.microsoft.com/office/drawing/2014/main" id="{1EC8AF9C-E3F9-4F82-B9AE-EA6AD6DE3BE0}"/>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716ADBD-59C0-4C35-A33D-5D5B8427E178}"/>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890409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B39AD-B475-44BF-9E11-4A0CB36F7273}"/>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6C9E758-C073-4026-8F00-642D8EB557AD}"/>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4" name="Footer Placeholder 3">
            <a:extLst>
              <a:ext uri="{FF2B5EF4-FFF2-40B4-BE49-F238E27FC236}">
                <a16:creationId xmlns:a16="http://schemas.microsoft.com/office/drawing/2014/main" id="{B9123D19-7B6A-43F0-A58E-91C8FAB0765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CBA26D6D-A085-407E-97CA-E0D655B3C7A4}"/>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1604950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482CA-9947-4B5B-951E-56009D4B29EE}"/>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3" name="Footer Placeholder 2">
            <a:extLst>
              <a:ext uri="{FF2B5EF4-FFF2-40B4-BE49-F238E27FC236}">
                <a16:creationId xmlns:a16="http://schemas.microsoft.com/office/drawing/2014/main" id="{C944171E-1AC2-456C-B67B-B297291EE91A}"/>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0F2F24D-EA06-4FDA-8C09-5FA84CD5798B}"/>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914863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AAB64-D2C2-47A1-942B-95CB6756C9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C55AED5-4372-443F-9FC5-6F1F2FB726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546F593-8A8E-4E9E-AC06-635BD4D1B1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547CCA-A9D3-4A39-908D-1E5A9840751A}"/>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6" name="Footer Placeholder 5">
            <a:extLst>
              <a:ext uri="{FF2B5EF4-FFF2-40B4-BE49-F238E27FC236}">
                <a16:creationId xmlns:a16="http://schemas.microsoft.com/office/drawing/2014/main" id="{7FBD83AE-AED8-4616-8447-ADE34F1F4C8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3549A3F-2A5B-4483-BDE1-72FA1BE127F7}"/>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3294586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7ED4-6D72-4B37-ADBF-D8A332C02E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93957EC-2A79-46C6-9ADA-9CDFA61669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3B88536A-DB67-4122-AA5A-6DBA88CEAC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24A144-9844-4423-BC5F-0C2CBD7ABF7F}"/>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6" name="Footer Placeholder 5">
            <a:extLst>
              <a:ext uri="{FF2B5EF4-FFF2-40B4-BE49-F238E27FC236}">
                <a16:creationId xmlns:a16="http://schemas.microsoft.com/office/drawing/2014/main" id="{986116F3-0EC0-4E62-9FCC-5249E2D10DD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26BA835-6AAF-4924-B625-9EAC7FF5FB65}"/>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298879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AEF4-5BE4-4C43-AE0A-28270BCB0B0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A79B0D8-353B-44D2-9B61-D6355D5865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D2AD47D-5BE8-4C53-AC94-A5E7D0A52820}"/>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5" name="Footer Placeholder 4">
            <a:extLst>
              <a:ext uri="{FF2B5EF4-FFF2-40B4-BE49-F238E27FC236}">
                <a16:creationId xmlns:a16="http://schemas.microsoft.com/office/drawing/2014/main" id="{D7E5261A-54F7-41D6-86E9-1DD41BEA4D4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5B21CE3-EA2D-461E-B726-5FB9F3D55FDE}"/>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7289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E4E436-67D2-4745-B740-3E9404A05E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487B110-D92A-4011-8100-28807883C2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50A67E0-DE57-4796-AE34-2084444EFD78}"/>
              </a:ext>
            </a:extLst>
          </p:cNvPr>
          <p:cNvSpPr>
            <a:spLocks noGrp="1"/>
          </p:cNvSpPr>
          <p:nvPr>
            <p:ph type="dt" sz="half" idx="10"/>
          </p:nvPr>
        </p:nvSpPr>
        <p:spPr/>
        <p:txBody>
          <a:bodyPr/>
          <a:lstStyle/>
          <a:p>
            <a:fld id="{B1E2EAF9-CEA4-481E-8562-762FD8F10B84}" type="datetimeFigureOut">
              <a:rPr lang="en-CA" smtClean="0"/>
              <a:t>2022-03-29</a:t>
            </a:fld>
            <a:endParaRPr lang="en-CA"/>
          </a:p>
        </p:txBody>
      </p:sp>
      <p:sp>
        <p:nvSpPr>
          <p:cNvPr id="5" name="Footer Placeholder 4">
            <a:extLst>
              <a:ext uri="{FF2B5EF4-FFF2-40B4-BE49-F238E27FC236}">
                <a16:creationId xmlns:a16="http://schemas.microsoft.com/office/drawing/2014/main" id="{553E34EE-6236-455A-9660-9552818BE73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43ED3A1-D53A-441E-84E4-C70016ED02D0}"/>
              </a:ext>
            </a:extLst>
          </p:cNvPr>
          <p:cNvSpPr>
            <a:spLocks noGrp="1"/>
          </p:cNvSpPr>
          <p:nvPr>
            <p:ph type="sldNum" sz="quarter" idx="12"/>
          </p:nvPr>
        </p:nvSpPr>
        <p:spPr/>
        <p:txBody>
          <a:bodyPr/>
          <a:lstStyle/>
          <a:p>
            <a:fld id="{20A5ECD1-92BC-4C7C-A1BD-79642702A854}" type="slidenum">
              <a:rPr lang="en-CA" smtClean="0"/>
              <a:t>‹#›</a:t>
            </a:fld>
            <a:endParaRPr lang="en-CA"/>
          </a:p>
        </p:txBody>
      </p:sp>
    </p:spTree>
    <p:extLst>
      <p:ext uri="{BB962C8B-B14F-4D97-AF65-F5344CB8AC3E}">
        <p14:creationId xmlns:p14="http://schemas.microsoft.com/office/powerpoint/2010/main" val="3050574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5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60D3E5-709B-4AD9-951C-4837CAC78E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7731198-6513-451B-AEC4-979F58E7D8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58EA02F-6D1F-485D-ACDD-9A0DAD0A04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E2EAF9-CEA4-481E-8562-762FD8F10B84}" type="datetimeFigureOut">
              <a:rPr lang="en-CA" smtClean="0"/>
              <a:t>2022-03-29</a:t>
            </a:fld>
            <a:endParaRPr lang="en-CA"/>
          </a:p>
        </p:txBody>
      </p:sp>
      <p:sp>
        <p:nvSpPr>
          <p:cNvPr id="5" name="Footer Placeholder 4">
            <a:extLst>
              <a:ext uri="{FF2B5EF4-FFF2-40B4-BE49-F238E27FC236}">
                <a16:creationId xmlns:a16="http://schemas.microsoft.com/office/drawing/2014/main" id="{569B1CF0-DFE4-4DC2-9092-8289EDFB34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AAB0484E-0AEA-43EC-8EF5-4512AD3874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A5ECD1-92BC-4C7C-A1BD-79642702A854}" type="slidenum">
              <a:rPr lang="en-CA" smtClean="0"/>
              <a:t>‹#›</a:t>
            </a:fld>
            <a:endParaRPr lang="en-CA"/>
          </a:p>
        </p:txBody>
      </p:sp>
    </p:spTree>
    <p:extLst>
      <p:ext uri="{BB962C8B-B14F-4D97-AF65-F5344CB8AC3E}">
        <p14:creationId xmlns:p14="http://schemas.microsoft.com/office/powerpoint/2010/main" val="3818448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youtube.com/watch?v=WJgpDyP9ewQ"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cgnAedIsplc"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watch?v=4hBtb4VgDLI"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youtube.com/watch?v=qKY7AN3tB_s" TargetMode="External"/><Relationship Id="rId1" Type="http://schemas.openxmlformats.org/officeDocument/2006/relationships/slideLayout" Target="../slideLayouts/slideLayout2.xml"/><Relationship Id="rId5" Type="http://schemas.openxmlformats.org/officeDocument/2006/relationships/hyperlink" Target="https://www.climate.gov/news-features/climate-qa/whats-hottest-earths-ever-been" TargetMode="Externa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E3BC-698C-4A77-A4B0-05E1190E47F4}"/>
              </a:ext>
            </a:extLst>
          </p:cNvPr>
          <p:cNvSpPr>
            <a:spLocks noGrp="1"/>
          </p:cNvSpPr>
          <p:nvPr>
            <p:ph type="ctrTitle"/>
          </p:nvPr>
        </p:nvSpPr>
        <p:spPr/>
        <p:txBody>
          <a:bodyPr>
            <a:normAutofit/>
          </a:bodyPr>
          <a:lstStyle/>
          <a:p>
            <a:r>
              <a:rPr lang="en-US" sz="9600" b="1" dirty="0"/>
              <a:t>Glaciers</a:t>
            </a:r>
            <a:endParaRPr lang="en-CA" sz="9600" b="1" dirty="0"/>
          </a:p>
        </p:txBody>
      </p:sp>
    </p:spTree>
    <p:extLst>
      <p:ext uri="{BB962C8B-B14F-4D97-AF65-F5344CB8AC3E}">
        <p14:creationId xmlns:p14="http://schemas.microsoft.com/office/powerpoint/2010/main" val="4215008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9FB21-DD1E-40A6-81F8-3EB974886703}"/>
              </a:ext>
            </a:extLst>
          </p:cNvPr>
          <p:cNvSpPr>
            <a:spLocks noGrp="1"/>
          </p:cNvSpPr>
          <p:nvPr>
            <p:ph type="title"/>
          </p:nvPr>
        </p:nvSpPr>
        <p:spPr>
          <a:xfrm>
            <a:off x="331304" y="354633"/>
            <a:ext cx="2869096" cy="882995"/>
          </a:xfrm>
        </p:spPr>
        <p:txBody>
          <a:bodyPr/>
          <a:lstStyle/>
          <a:p>
            <a:r>
              <a:rPr lang="en-US" b="1" dirty="0"/>
              <a:t>1. Glaciers</a:t>
            </a:r>
            <a:endParaRPr lang="en-CA" b="1" dirty="0"/>
          </a:p>
        </p:txBody>
      </p:sp>
      <p:sp>
        <p:nvSpPr>
          <p:cNvPr id="3" name="Content Placeholder 2">
            <a:extLst>
              <a:ext uri="{FF2B5EF4-FFF2-40B4-BE49-F238E27FC236}">
                <a16:creationId xmlns:a16="http://schemas.microsoft.com/office/drawing/2014/main" id="{3CF42370-EEA1-4115-A8A7-27EDCA5DC5F4}"/>
              </a:ext>
            </a:extLst>
          </p:cNvPr>
          <p:cNvSpPr>
            <a:spLocks noGrp="1"/>
          </p:cNvSpPr>
          <p:nvPr>
            <p:ph idx="1"/>
          </p:nvPr>
        </p:nvSpPr>
        <p:spPr>
          <a:xfrm>
            <a:off x="838199" y="1825625"/>
            <a:ext cx="4091609" cy="500132"/>
          </a:xfrm>
        </p:spPr>
        <p:txBody>
          <a:bodyPr>
            <a:normAutofit/>
          </a:bodyPr>
          <a:lstStyle/>
          <a:p>
            <a:pPr marL="0" indent="0">
              <a:buNone/>
            </a:pPr>
            <a:r>
              <a:rPr lang="en-US" b="1" dirty="0"/>
              <a:t>a. How do glaciers form? </a:t>
            </a:r>
            <a:endParaRPr lang="en-CA" b="1" dirty="0"/>
          </a:p>
        </p:txBody>
      </p:sp>
      <p:sp>
        <p:nvSpPr>
          <p:cNvPr id="5" name="Content Placeholder 2">
            <a:extLst>
              <a:ext uri="{FF2B5EF4-FFF2-40B4-BE49-F238E27FC236}">
                <a16:creationId xmlns:a16="http://schemas.microsoft.com/office/drawing/2014/main" id="{5CC8ADD9-EF59-47BB-A653-6DC5BFE7F970}"/>
              </a:ext>
            </a:extLst>
          </p:cNvPr>
          <p:cNvSpPr txBox="1">
            <a:spLocks/>
          </p:cNvSpPr>
          <p:nvPr/>
        </p:nvSpPr>
        <p:spPr>
          <a:xfrm>
            <a:off x="1189381" y="2325757"/>
            <a:ext cx="4257261" cy="14709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Snow accumulates over years, compressed into ice crystals called “</a:t>
            </a:r>
            <a:r>
              <a:rPr lang="en-US" b="1" u="sng" dirty="0" err="1"/>
              <a:t>firn</a:t>
            </a:r>
            <a:r>
              <a:rPr lang="en-US" b="1" u="sng" dirty="0"/>
              <a:t>”</a:t>
            </a:r>
            <a:endParaRPr lang="en-CA" b="1" u="sng" dirty="0"/>
          </a:p>
        </p:txBody>
      </p:sp>
      <p:sp>
        <p:nvSpPr>
          <p:cNvPr id="6" name="Content Placeholder 2">
            <a:extLst>
              <a:ext uri="{FF2B5EF4-FFF2-40B4-BE49-F238E27FC236}">
                <a16:creationId xmlns:a16="http://schemas.microsoft.com/office/drawing/2014/main" id="{E2532D83-7FAA-4DDC-B2B4-5CEFCA5C0FAF}"/>
              </a:ext>
            </a:extLst>
          </p:cNvPr>
          <p:cNvSpPr txBox="1">
            <a:spLocks/>
          </p:cNvSpPr>
          <p:nvPr/>
        </p:nvSpPr>
        <p:spPr>
          <a:xfrm>
            <a:off x="841511" y="4384746"/>
            <a:ext cx="3177210" cy="5001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b. </a:t>
            </a:r>
            <a:r>
              <a:rPr lang="en-US" b="1" u="sng" dirty="0"/>
              <a:t>Snowline</a:t>
            </a:r>
            <a:endParaRPr lang="en-CA" b="1" dirty="0"/>
          </a:p>
        </p:txBody>
      </p:sp>
      <p:sp>
        <p:nvSpPr>
          <p:cNvPr id="7" name="Content Placeholder 2">
            <a:extLst>
              <a:ext uri="{FF2B5EF4-FFF2-40B4-BE49-F238E27FC236}">
                <a16:creationId xmlns:a16="http://schemas.microsoft.com/office/drawing/2014/main" id="{DB7F51C0-6E47-41D6-8B25-66E95128608E}"/>
              </a:ext>
            </a:extLst>
          </p:cNvPr>
          <p:cNvSpPr txBox="1">
            <a:spLocks/>
          </p:cNvSpPr>
          <p:nvPr/>
        </p:nvSpPr>
        <p:spPr>
          <a:xfrm>
            <a:off x="1189381" y="4992621"/>
            <a:ext cx="4257261" cy="14709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Lowest level that permanent snow reaches in the summer.</a:t>
            </a:r>
            <a:endParaRPr lang="en-CA" b="1" dirty="0"/>
          </a:p>
        </p:txBody>
      </p:sp>
      <p:pic>
        <p:nvPicPr>
          <p:cNvPr id="10" name="Picture 9">
            <a:extLst>
              <a:ext uri="{FF2B5EF4-FFF2-40B4-BE49-F238E27FC236}">
                <a16:creationId xmlns:a16="http://schemas.microsoft.com/office/drawing/2014/main" id="{CDF202E1-769B-4527-B207-E911E80E6DFE}"/>
              </a:ext>
            </a:extLst>
          </p:cNvPr>
          <p:cNvPicPr>
            <a:picLocks noChangeAspect="1"/>
          </p:cNvPicPr>
          <p:nvPr/>
        </p:nvPicPr>
        <p:blipFill>
          <a:blip r:embed="rId2"/>
          <a:stretch>
            <a:fillRect/>
          </a:stretch>
        </p:blipFill>
        <p:spPr>
          <a:xfrm>
            <a:off x="6380923" y="-188972"/>
            <a:ext cx="4257261" cy="4029193"/>
          </a:xfrm>
          <a:prstGeom prst="rect">
            <a:avLst/>
          </a:prstGeom>
        </p:spPr>
      </p:pic>
      <p:pic>
        <p:nvPicPr>
          <p:cNvPr id="11" name="Picture 10">
            <a:extLst>
              <a:ext uri="{FF2B5EF4-FFF2-40B4-BE49-F238E27FC236}">
                <a16:creationId xmlns:a16="http://schemas.microsoft.com/office/drawing/2014/main" id="{D687DBEF-0058-4871-B5E9-C5D6B4BE88AF}"/>
              </a:ext>
            </a:extLst>
          </p:cNvPr>
          <p:cNvPicPr>
            <a:picLocks noChangeAspect="1"/>
          </p:cNvPicPr>
          <p:nvPr/>
        </p:nvPicPr>
        <p:blipFill>
          <a:blip r:embed="rId3"/>
          <a:stretch>
            <a:fillRect/>
          </a:stretch>
        </p:blipFill>
        <p:spPr>
          <a:xfrm>
            <a:off x="6745360" y="3840221"/>
            <a:ext cx="3449236" cy="3098466"/>
          </a:xfrm>
          <a:prstGeom prst="rect">
            <a:avLst/>
          </a:prstGeom>
        </p:spPr>
      </p:pic>
      <p:sp>
        <p:nvSpPr>
          <p:cNvPr id="4" name="TextBox 3">
            <a:extLst>
              <a:ext uri="{FF2B5EF4-FFF2-40B4-BE49-F238E27FC236}">
                <a16:creationId xmlns:a16="http://schemas.microsoft.com/office/drawing/2014/main" id="{728771C4-31E3-4F52-97EF-426DE9050830}"/>
              </a:ext>
            </a:extLst>
          </p:cNvPr>
          <p:cNvSpPr txBox="1"/>
          <p:nvPr/>
        </p:nvSpPr>
        <p:spPr>
          <a:xfrm>
            <a:off x="-6627" y="1281566"/>
            <a:ext cx="6391430" cy="369332"/>
          </a:xfrm>
          <a:prstGeom prst="rect">
            <a:avLst/>
          </a:prstGeom>
          <a:noFill/>
        </p:spPr>
        <p:txBody>
          <a:bodyPr wrap="none" rtlCol="0">
            <a:spAutoFit/>
          </a:bodyPr>
          <a:lstStyle/>
          <a:p>
            <a:r>
              <a:rPr lang="en-US" b="1" dirty="0"/>
              <a:t>Video 4 min</a:t>
            </a:r>
            <a:r>
              <a:rPr lang="en-US" dirty="0"/>
              <a:t>: </a:t>
            </a:r>
            <a:r>
              <a:rPr lang="en-US" dirty="0">
                <a:hlinkClick r:id="rId4"/>
              </a:rPr>
              <a:t>https://www.youtube.com/watch?v=WJgpDyP9ewQ</a:t>
            </a:r>
            <a:r>
              <a:rPr lang="en-US" dirty="0"/>
              <a:t> </a:t>
            </a:r>
            <a:endParaRPr lang="en-CA" dirty="0"/>
          </a:p>
        </p:txBody>
      </p:sp>
    </p:spTree>
    <p:extLst>
      <p:ext uri="{BB962C8B-B14F-4D97-AF65-F5344CB8AC3E}">
        <p14:creationId xmlns:p14="http://schemas.microsoft.com/office/powerpoint/2010/main" val="246750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9FB21-DD1E-40A6-81F8-3EB974886703}"/>
              </a:ext>
            </a:extLst>
          </p:cNvPr>
          <p:cNvSpPr>
            <a:spLocks noGrp="1"/>
          </p:cNvSpPr>
          <p:nvPr>
            <p:ph type="title"/>
          </p:nvPr>
        </p:nvSpPr>
        <p:spPr/>
        <p:txBody>
          <a:bodyPr/>
          <a:lstStyle/>
          <a:p>
            <a:r>
              <a:rPr lang="en-US" b="1" dirty="0"/>
              <a:t>Glaciers</a:t>
            </a:r>
            <a:endParaRPr lang="en-CA" b="1" dirty="0"/>
          </a:p>
        </p:txBody>
      </p:sp>
      <p:sp>
        <p:nvSpPr>
          <p:cNvPr id="3" name="Content Placeholder 2">
            <a:extLst>
              <a:ext uri="{FF2B5EF4-FFF2-40B4-BE49-F238E27FC236}">
                <a16:creationId xmlns:a16="http://schemas.microsoft.com/office/drawing/2014/main" id="{3CF42370-EEA1-4115-A8A7-27EDCA5DC5F4}"/>
              </a:ext>
            </a:extLst>
          </p:cNvPr>
          <p:cNvSpPr>
            <a:spLocks noGrp="1"/>
          </p:cNvSpPr>
          <p:nvPr>
            <p:ph idx="1"/>
          </p:nvPr>
        </p:nvSpPr>
        <p:spPr>
          <a:xfrm>
            <a:off x="6881190" y="1758156"/>
            <a:ext cx="5095462" cy="500132"/>
          </a:xfrm>
        </p:spPr>
        <p:txBody>
          <a:bodyPr>
            <a:normAutofit/>
          </a:bodyPr>
          <a:lstStyle/>
          <a:p>
            <a:pPr marL="0" indent="0">
              <a:buNone/>
            </a:pPr>
            <a:r>
              <a:rPr lang="en-US" b="1" dirty="0"/>
              <a:t>c. How do glaciers erode rocks?  </a:t>
            </a:r>
            <a:endParaRPr lang="en-CA" b="1" dirty="0"/>
          </a:p>
        </p:txBody>
      </p:sp>
      <p:sp>
        <p:nvSpPr>
          <p:cNvPr id="5" name="Content Placeholder 2">
            <a:extLst>
              <a:ext uri="{FF2B5EF4-FFF2-40B4-BE49-F238E27FC236}">
                <a16:creationId xmlns:a16="http://schemas.microsoft.com/office/drawing/2014/main" id="{5CC8ADD9-EF59-47BB-A653-6DC5BFE7F970}"/>
              </a:ext>
            </a:extLst>
          </p:cNvPr>
          <p:cNvSpPr txBox="1">
            <a:spLocks/>
          </p:cNvSpPr>
          <p:nvPr/>
        </p:nvSpPr>
        <p:spPr>
          <a:xfrm>
            <a:off x="7300290" y="2425148"/>
            <a:ext cx="4257261" cy="23754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Rocks embedded into the bottom and sides of glacier scratches the bedrock (plucking then abrasion)</a:t>
            </a:r>
            <a:endParaRPr lang="en-CA" b="1" u="sng" dirty="0"/>
          </a:p>
        </p:txBody>
      </p:sp>
      <p:pic>
        <p:nvPicPr>
          <p:cNvPr id="4" name="Picture 3">
            <a:extLst>
              <a:ext uri="{FF2B5EF4-FFF2-40B4-BE49-F238E27FC236}">
                <a16:creationId xmlns:a16="http://schemas.microsoft.com/office/drawing/2014/main" id="{008B8B41-DF84-44E5-BC62-DE9D57A63CED}"/>
              </a:ext>
            </a:extLst>
          </p:cNvPr>
          <p:cNvPicPr>
            <a:picLocks noChangeAspect="1"/>
          </p:cNvPicPr>
          <p:nvPr/>
        </p:nvPicPr>
        <p:blipFill>
          <a:blip r:embed="rId2"/>
          <a:stretch>
            <a:fillRect/>
          </a:stretch>
        </p:blipFill>
        <p:spPr>
          <a:xfrm>
            <a:off x="-412888" y="2524539"/>
            <a:ext cx="8447018" cy="4223509"/>
          </a:xfrm>
          <a:prstGeom prst="rect">
            <a:avLst/>
          </a:prstGeom>
        </p:spPr>
      </p:pic>
    </p:spTree>
    <p:extLst>
      <p:ext uri="{BB962C8B-B14F-4D97-AF65-F5344CB8AC3E}">
        <p14:creationId xmlns:p14="http://schemas.microsoft.com/office/powerpoint/2010/main" val="1545490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13EED-7D67-4578-AC61-EF7A6DE376E9}"/>
              </a:ext>
            </a:extLst>
          </p:cNvPr>
          <p:cNvSpPr>
            <a:spLocks noGrp="1"/>
          </p:cNvSpPr>
          <p:nvPr>
            <p:ph type="title"/>
          </p:nvPr>
        </p:nvSpPr>
        <p:spPr>
          <a:xfrm>
            <a:off x="365854" y="365125"/>
            <a:ext cx="10515600" cy="1325563"/>
          </a:xfrm>
        </p:spPr>
        <p:txBody>
          <a:bodyPr/>
          <a:lstStyle/>
          <a:p>
            <a:r>
              <a:rPr lang="en-US" b="1" dirty="0"/>
              <a:t>2. Types of Glaciers</a:t>
            </a:r>
            <a:endParaRPr lang="en-CA" b="1" dirty="0"/>
          </a:p>
        </p:txBody>
      </p:sp>
      <p:sp>
        <p:nvSpPr>
          <p:cNvPr id="3" name="Content Placeholder 2">
            <a:extLst>
              <a:ext uri="{FF2B5EF4-FFF2-40B4-BE49-F238E27FC236}">
                <a16:creationId xmlns:a16="http://schemas.microsoft.com/office/drawing/2014/main" id="{08EB5AE3-B5D8-49A7-828B-03646CED566B}"/>
              </a:ext>
            </a:extLst>
          </p:cNvPr>
          <p:cNvSpPr>
            <a:spLocks noGrp="1"/>
          </p:cNvSpPr>
          <p:nvPr>
            <p:ph idx="1"/>
          </p:nvPr>
        </p:nvSpPr>
        <p:spPr>
          <a:xfrm>
            <a:off x="261731" y="1815684"/>
            <a:ext cx="6248399" cy="4677191"/>
          </a:xfrm>
        </p:spPr>
        <p:txBody>
          <a:bodyPr>
            <a:normAutofit/>
          </a:bodyPr>
          <a:lstStyle/>
          <a:p>
            <a:pPr marL="0" indent="0">
              <a:buNone/>
            </a:pPr>
            <a:r>
              <a:rPr lang="en-US" b="1" dirty="0"/>
              <a:t>a. </a:t>
            </a:r>
            <a:r>
              <a:rPr lang="en-US" b="1" u="sng" dirty="0"/>
              <a:t>Alpine or Valley Glacier </a:t>
            </a:r>
            <a:r>
              <a:rPr lang="en-US" b="1" dirty="0"/>
              <a:t>– wedge-shaped stream of ice found in mountains. Forms U-shaped valleys.</a:t>
            </a:r>
          </a:p>
          <a:p>
            <a:pPr marL="0" indent="0">
              <a:buNone/>
            </a:pPr>
            <a:endParaRPr lang="en-US" b="1" dirty="0"/>
          </a:p>
          <a:p>
            <a:pPr marL="0" indent="0">
              <a:buNone/>
            </a:pPr>
            <a:r>
              <a:rPr lang="en-US" b="1" dirty="0"/>
              <a:t>b. </a:t>
            </a:r>
            <a:r>
              <a:rPr lang="en-US" b="1" u="sng" dirty="0"/>
              <a:t>Continental Glacier </a:t>
            </a:r>
            <a:r>
              <a:rPr lang="en-US" b="1" dirty="0"/>
              <a:t>– moves outward from the </a:t>
            </a:r>
            <a:r>
              <a:rPr lang="en-US" b="1" dirty="0" err="1"/>
              <a:t>centre</a:t>
            </a:r>
            <a:r>
              <a:rPr lang="en-US" b="1" dirty="0"/>
              <a:t> as gravity squishes it. Covers large areas. Also called “Ice Sheet.”</a:t>
            </a:r>
            <a:endParaRPr lang="en-CA" b="1" dirty="0"/>
          </a:p>
        </p:txBody>
      </p:sp>
      <p:pic>
        <p:nvPicPr>
          <p:cNvPr id="4" name="Picture 3">
            <a:extLst>
              <a:ext uri="{FF2B5EF4-FFF2-40B4-BE49-F238E27FC236}">
                <a16:creationId xmlns:a16="http://schemas.microsoft.com/office/drawing/2014/main" id="{8BBF3E35-F38E-4ADF-997D-60E4A66723C1}"/>
              </a:ext>
            </a:extLst>
          </p:cNvPr>
          <p:cNvPicPr>
            <a:picLocks noChangeAspect="1"/>
          </p:cNvPicPr>
          <p:nvPr/>
        </p:nvPicPr>
        <p:blipFill>
          <a:blip r:embed="rId2"/>
          <a:stretch>
            <a:fillRect/>
          </a:stretch>
        </p:blipFill>
        <p:spPr>
          <a:xfrm>
            <a:off x="5848438" y="-59013"/>
            <a:ext cx="5357931" cy="3488013"/>
          </a:xfrm>
          <a:prstGeom prst="rect">
            <a:avLst/>
          </a:prstGeom>
        </p:spPr>
      </p:pic>
      <p:pic>
        <p:nvPicPr>
          <p:cNvPr id="5" name="Picture 4">
            <a:extLst>
              <a:ext uri="{FF2B5EF4-FFF2-40B4-BE49-F238E27FC236}">
                <a16:creationId xmlns:a16="http://schemas.microsoft.com/office/drawing/2014/main" id="{B93FEE0C-9450-48BA-8F86-0BA5DE91E983}"/>
              </a:ext>
            </a:extLst>
          </p:cNvPr>
          <p:cNvPicPr>
            <a:picLocks noChangeAspect="1"/>
          </p:cNvPicPr>
          <p:nvPr/>
        </p:nvPicPr>
        <p:blipFill>
          <a:blip r:embed="rId3"/>
          <a:stretch>
            <a:fillRect/>
          </a:stretch>
        </p:blipFill>
        <p:spPr>
          <a:xfrm>
            <a:off x="9169115" y="2342804"/>
            <a:ext cx="3424679" cy="2297389"/>
          </a:xfrm>
          <a:prstGeom prst="rect">
            <a:avLst/>
          </a:prstGeom>
        </p:spPr>
      </p:pic>
      <p:pic>
        <p:nvPicPr>
          <p:cNvPr id="6" name="Picture 5">
            <a:extLst>
              <a:ext uri="{FF2B5EF4-FFF2-40B4-BE49-F238E27FC236}">
                <a16:creationId xmlns:a16="http://schemas.microsoft.com/office/drawing/2014/main" id="{6BEDD325-C514-4678-8940-81DEA5BA22D9}"/>
              </a:ext>
            </a:extLst>
          </p:cNvPr>
          <p:cNvPicPr>
            <a:picLocks noChangeAspect="1"/>
          </p:cNvPicPr>
          <p:nvPr/>
        </p:nvPicPr>
        <p:blipFill>
          <a:blip r:embed="rId4"/>
          <a:stretch>
            <a:fillRect/>
          </a:stretch>
        </p:blipFill>
        <p:spPr>
          <a:xfrm>
            <a:off x="4533711" y="4807209"/>
            <a:ext cx="4799132" cy="2050792"/>
          </a:xfrm>
          <a:prstGeom prst="rect">
            <a:avLst/>
          </a:prstGeom>
        </p:spPr>
      </p:pic>
    </p:spTree>
    <p:extLst>
      <p:ext uri="{BB962C8B-B14F-4D97-AF65-F5344CB8AC3E}">
        <p14:creationId xmlns:p14="http://schemas.microsoft.com/office/powerpoint/2010/main" val="3213320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D16FA-EF39-4E43-ACF6-A8792183FE6A}"/>
              </a:ext>
            </a:extLst>
          </p:cNvPr>
          <p:cNvSpPr>
            <a:spLocks noGrp="1"/>
          </p:cNvSpPr>
          <p:nvPr>
            <p:ph type="title"/>
          </p:nvPr>
        </p:nvSpPr>
        <p:spPr>
          <a:xfrm>
            <a:off x="377688" y="365125"/>
            <a:ext cx="4343400" cy="1325563"/>
          </a:xfrm>
        </p:spPr>
        <p:txBody>
          <a:bodyPr/>
          <a:lstStyle/>
          <a:p>
            <a:r>
              <a:rPr lang="en-US" b="1" u="sng" dirty="0"/>
              <a:t>2c. Hanging Valley</a:t>
            </a:r>
            <a:endParaRPr lang="en-CA" b="1" u="sng" dirty="0"/>
          </a:p>
        </p:txBody>
      </p:sp>
      <p:sp>
        <p:nvSpPr>
          <p:cNvPr id="3" name="Content Placeholder 2">
            <a:extLst>
              <a:ext uri="{FF2B5EF4-FFF2-40B4-BE49-F238E27FC236}">
                <a16:creationId xmlns:a16="http://schemas.microsoft.com/office/drawing/2014/main" id="{0A42A975-D4A3-4539-9B79-73E9ADC8C5B3}"/>
              </a:ext>
            </a:extLst>
          </p:cNvPr>
          <p:cNvSpPr>
            <a:spLocks noGrp="1"/>
          </p:cNvSpPr>
          <p:nvPr>
            <p:ph idx="1"/>
          </p:nvPr>
        </p:nvSpPr>
        <p:spPr>
          <a:xfrm>
            <a:off x="838200" y="1825625"/>
            <a:ext cx="3654287" cy="4351338"/>
          </a:xfrm>
        </p:spPr>
        <p:txBody>
          <a:bodyPr/>
          <a:lstStyle/>
          <a:p>
            <a:r>
              <a:rPr lang="en-US" b="1" dirty="0"/>
              <a:t>Small tributary glacial valley that was cut off by a larger glacier. Often have waterfalls when glaciers melt. </a:t>
            </a:r>
            <a:endParaRPr lang="en-CA" b="1" dirty="0"/>
          </a:p>
        </p:txBody>
      </p:sp>
      <p:pic>
        <p:nvPicPr>
          <p:cNvPr id="5" name="Picture 4">
            <a:extLst>
              <a:ext uri="{FF2B5EF4-FFF2-40B4-BE49-F238E27FC236}">
                <a16:creationId xmlns:a16="http://schemas.microsoft.com/office/drawing/2014/main" id="{F58C3CC9-E755-404E-ADEF-B69FD7904697}"/>
              </a:ext>
            </a:extLst>
          </p:cNvPr>
          <p:cNvPicPr>
            <a:picLocks noChangeAspect="1"/>
          </p:cNvPicPr>
          <p:nvPr/>
        </p:nvPicPr>
        <p:blipFill>
          <a:blip r:embed="rId2"/>
          <a:stretch>
            <a:fillRect/>
          </a:stretch>
        </p:blipFill>
        <p:spPr>
          <a:xfrm>
            <a:off x="4847605" y="0"/>
            <a:ext cx="5703819" cy="3802546"/>
          </a:xfrm>
          <a:prstGeom prst="rect">
            <a:avLst/>
          </a:prstGeom>
        </p:spPr>
      </p:pic>
      <p:pic>
        <p:nvPicPr>
          <p:cNvPr id="6" name="Picture 5">
            <a:extLst>
              <a:ext uri="{FF2B5EF4-FFF2-40B4-BE49-F238E27FC236}">
                <a16:creationId xmlns:a16="http://schemas.microsoft.com/office/drawing/2014/main" id="{6A17A6B4-E552-43DE-BEAB-FE4279BB3621}"/>
              </a:ext>
            </a:extLst>
          </p:cNvPr>
          <p:cNvPicPr>
            <a:picLocks noChangeAspect="1"/>
          </p:cNvPicPr>
          <p:nvPr/>
        </p:nvPicPr>
        <p:blipFill>
          <a:blip r:embed="rId3"/>
          <a:stretch>
            <a:fillRect/>
          </a:stretch>
        </p:blipFill>
        <p:spPr>
          <a:xfrm>
            <a:off x="5955251" y="2809905"/>
            <a:ext cx="6236749" cy="4048095"/>
          </a:xfrm>
          <a:prstGeom prst="rect">
            <a:avLst/>
          </a:prstGeom>
        </p:spPr>
      </p:pic>
    </p:spTree>
    <p:extLst>
      <p:ext uri="{BB962C8B-B14F-4D97-AF65-F5344CB8AC3E}">
        <p14:creationId xmlns:p14="http://schemas.microsoft.com/office/powerpoint/2010/main" val="989977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347870" y="365125"/>
            <a:ext cx="5019260" cy="1325563"/>
          </a:xfrm>
        </p:spPr>
        <p:txBody>
          <a:bodyPr/>
          <a:lstStyle/>
          <a:p>
            <a:r>
              <a:rPr lang="en-US" b="1" dirty="0"/>
              <a:t>3. Erosional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1494183" y="1278973"/>
            <a:ext cx="6238460" cy="639279"/>
          </a:xfrm>
        </p:spPr>
        <p:txBody>
          <a:bodyPr/>
          <a:lstStyle/>
          <a:p>
            <a:pPr marL="0" indent="0">
              <a:buNone/>
            </a:pPr>
            <a:r>
              <a:rPr lang="en-US" b="1" u="sng" dirty="0"/>
              <a:t>Formed by glacier removing material</a:t>
            </a:r>
            <a:endParaRPr lang="en-CA" b="1" u="sng" dirty="0"/>
          </a:p>
        </p:txBody>
      </p:sp>
      <p:sp>
        <p:nvSpPr>
          <p:cNvPr id="4" name="TextBox 3">
            <a:extLst>
              <a:ext uri="{FF2B5EF4-FFF2-40B4-BE49-F238E27FC236}">
                <a16:creationId xmlns:a16="http://schemas.microsoft.com/office/drawing/2014/main" id="{FEFF7EA5-E6F8-4994-8F13-01BF8C8F0BF4}"/>
              </a:ext>
            </a:extLst>
          </p:cNvPr>
          <p:cNvSpPr txBox="1"/>
          <p:nvPr/>
        </p:nvSpPr>
        <p:spPr>
          <a:xfrm>
            <a:off x="838201" y="2228263"/>
            <a:ext cx="5161908" cy="3539430"/>
          </a:xfrm>
          <a:prstGeom prst="rect">
            <a:avLst/>
          </a:prstGeom>
          <a:noFill/>
        </p:spPr>
        <p:txBody>
          <a:bodyPr wrap="square" rtlCol="0">
            <a:spAutoFit/>
          </a:bodyPr>
          <a:lstStyle/>
          <a:p>
            <a:pPr marL="457200" indent="-457200">
              <a:buFont typeface="Arial" panose="020B0604020202020204" pitchFamily="34" charset="0"/>
              <a:buChar char="•"/>
            </a:pPr>
            <a:r>
              <a:rPr lang="en-US" sz="2800" b="1" u="sng" dirty="0"/>
              <a:t>Striations</a:t>
            </a:r>
            <a:r>
              <a:rPr lang="en-US" sz="2800" b="1" dirty="0"/>
              <a:t> – Long parallel scratches left by coarse sand, pebbles, sharp boulders that are imbedded in the ice and dragged over other rocks (bedrock)</a:t>
            </a:r>
          </a:p>
          <a:p>
            <a:pPr marL="457200" indent="-457200">
              <a:buFont typeface="Arial" panose="020B0604020202020204" pitchFamily="34" charset="0"/>
              <a:buChar char="•"/>
            </a:pPr>
            <a:r>
              <a:rPr lang="en-US" sz="2800" b="1" u="sng" dirty="0"/>
              <a:t>They show the direction the glacier moved in.</a:t>
            </a:r>
            <a:endParaRPr lang="en-CA" sz="2800" b="1" u="sng" dirty="0"/>
          </a:p>
        </p:txBody>
      </p:sp>
      <p:pic>
        <p:nvPicPr>
          <p:cNvPr id="5" name="Picture 4">
            <a:extLst>
              <a:ext uri="{FF2B5EF4-FFF2-40B4-BE49-F238E27FC236}">
                <a16:creationId xmlns:a16="http://schemas.microsoft.com/office/drawing/2014/main" id="{7BB31434-D032-4431-8DB4-5A7BFC62C0D8}"/>
              </a:ext>
            </a:extLst>
          </p:cNvPr>
          <p:cNvPicPr>
            <a:picLocks noChangeAspect="1"/>
          </p:cNvPicPr>
          <p:nvPr/>
        </p:nvPicPr>
        <p:blipFill>
          <a:blip r:embed="rId2"/>
          <a:stretch>
            <a:fillRect/>
          </a:stretch>
        </p:blipFill>
        <p:spPr>
          <a:xfrm>
            <a:off x="6554912" y="2686755"/>
            <a:ext cx="5411056" cy="3957891"/>
          </a:xfrm>
          <a:prstGeom prst="rect">
            <a:avLst/>
          </a:prstGeom>
        </p:spPr>
      </p:pic>
    </p:spTree>
    <p:extLst>
      <p:ext uri="{BB962C8B-B14F-4D97-AF65-F5344CB8AC3E}">
        <p14:creationId xmlns:p14="http://schemas.microsoft.com/office/powerpoint/2010/main" val="50804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88235" y="365125"/>
            <a:ext cx="5078895" cy="1325563"/>
          </a:xfrm>
        </p:spPr>
        <p:txBody>
          <a:bodyPr/>
          <a:lstStyle/>
          <a:p>
            <a:r>
              <a:rPr lang="en-US" b="1" dirty="0"/>
              <a:t>3. Erosional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669476" y="1387763"/>
            <a:ext cx="11079557" cy="2518315"/>
          </a:xfrm>
        </p:spPr>
        <p:txBody>
          <a:bodyPr/>
          <a:lstStyle/>
          <a:p>
            <a:pPr marL="0" indent="0">
              <a:buNone/>
            </a:pPr>
            <a:r>
              <a:rPr lang="en-US" b="1" dirty="0"/>
              <a:t>b. </a:t>
            </a:r>
            <a:r>
              <a:rPr lang="en-US" b="1" u="sng" dirty="0"/>
              <a:t>Cirque</a:t>
            </a:r>
            <a:r>
              <a:rPr lang="en-US" b="1" dirty="0"/>
              <a:t> – Semicircular basin formed at the head of a glacial valley </a:t>
            </a:r>
            <a:r>
              <a:rPr lang="en-US" b="1" u="sng" dirty="0"/>
              <a:t>by the glacier plucking away rocks as it moves downhill</a:t>
            </a:r>
            <a:r>
              <a:rPr lang="en-US" b="1" dirty="0"/>
              <a:t>. </a:t>
            </a:r>
            <a:endParaRPr lang="en-CA" b="1" u="sng" dirty="0"/>
          </a:p>
        </p:txBody>
      </p:sp>
      <p:pic>
        <p:nvPicPr>
          <p:cNvPr id="5" name="Picture 4">
            <a:extLst>
              <a:ext uri="{FF2B5EF4-FFF2-40B4-BE49-F238E27FC236}">
                <a16:creationId xmlns:a16="http://schemas.microsoft.com/office/drawing/2014/main" id="{8BA3F1E4-13D1-4494-A5C5-394DB0581858}"/>
              </a:ext>
            </a:extLst>
          </p:cNvPr>
          <p:cNvPicPr>
            <a:picLocks noChangeAspect="1"/>
          </p:cNvPicPr>
          <p:nvPr/>
        </p:nvPicPr>
        <p:blipFill>
          <a:blip r:embed="rId2"/>
          <a:stretch>
            <a:fillRect/>
          </a:stretch>
        </p:blipFill>
        <p:spPr>
          <a:xfrm>
            <a:off x="0" y="2272748"/>
            <a:ext cx="6818218" cy="4585252"/>
          </a:xfrm>
          <a:prstGeom prst="rect">
            <a:avLst/>
          </a:prstGeom>
        </p:spPr>
      </p:pic>
      <p:pic>
        <p:nvPicPr>
          <p:cNvPr id="4" name="Picture 3">
            <a:extLst>
              <a:ext uri="{FF2B5EF4-FFF2-40B4-BE49-F238E27FC236}">
                <a16:creationId xmlns:a16="http://schemas.microsoft.com/office/drawing/2014/main" id="{D91AE650-CC64-43EA-8C8B-A2FE74086B13}"/>
              </a:ext>
            </a:extLst>
          </p:cNvPr>
          <p:cNvPicPr>
            <a:picLocks noChangeAspect="1"/>
          </p:cNvPicPr>
          <p:nvPr/>
        </p:nvPicPr>
        <p:blipFill>
          <a:blip r:embed="rId3"/>
          <a:stretch>
            <a:fillRect/>
          </a:stretch>
        </p:blipFill>
        <p:spPr>
          <a:xfrm>
            <a:off x="7193776" y="2272748"/>
            <a:ext cx="4998224" cy="4893365"/>
          </a:xfrm>
          <a:prstGeom prst="rect">
            <a:avLst/>
          </a:prstGeom>
        </p:spPr>
      </p:pic>
    </p:spTree>
    <p:extLst>
      <p:ext uri="{BB962C8B-B14F-4D97-AF65-F5344CB8AC3E}">
        <p14:creationId xmlns:p14="http://schemas.microsoft.com/office/powerpoint/2010/main" val="409375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28600" y="365125"/>
            <a:ext cx="5138530" cy="1325563"/>
          </a:xfrm>
        </p:spPr>
        <p:txBody>
          <a:bodyPr/>
          <a:lstStyle/>
          <a:p>
            <a:r>
              <a:rPr lang="en-US" b="1" dirty="0"/>
              <a:t>3. Erosional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838199" y="1348304"/>
            <a:ext cx="10515600" cy="1102510"/>
          </a:xfrm>
        </p:spPr>
        <p:txBody>
          <a:bodyPr/>
          <a:lstStyle/>
          <a:p>
            <a:pPr marL="0" indent="0">
              <a:buNone/>
            </a:pPr>
            <a:r>
              <a:rPr lang="en-US" b="1" dirty="0"/>
              <a:t>c. </a:t>
            </a:r>
            <a:r>
              <a:rPr lang="en-US" b="1" u="sng" dirty="0"/>
              <a:t>Arete</a:t>
            </a:r>
            <a:r>
              <a:rPr lang="en-US" b="1" dirty="0"/>
              <a:t> – knife-edged ridge between two cirques on a peak OR between two U-shaped valleys.</a:t>
            </a:r>
            <a:endParaRPr lang="en-CA" b="1" dirty="0"/>
          </a:p>
        </p:txBody>
      </p:sp>
      <p:pic>
        <p:nvPicPr>
          <p:cNvPr id="4" name="Picture 3">
            <a:extLst>
              <a:ext uri="{FF2B5EF4-FFF2-40B4-BE49-F238E27FC236}">
                <a16:creationId xmlns:a16="http://schemas.microsoft.com/office/drawing/2014/main" id="{95B75161-D5E7-40DB-A502-CB81282E9634}"/>
              </a:ext>
            </a:extLst>
          </p:cNvPr>
          <p:cNvPicPr>
            <a:picLocks noChangeAspect="1"/>
          </p:cNvPicPr>
          <p:nvPr/>
        </p:nvPicPr>
        <p:blipFill>
          <a:blip r:embed="rId2"/>
          <a:stretch>
            <a:fillRect/>
          </a:stretch>
        </p:blipFill>
        <p:spPr>
          <a:xfrm>
            <a:off x="2643186" y="2209800"/>
            <a:ext cx="6905625" cy="4648200"/>
          </a:xfrm>
          <a:prstGeom prst="rect">
            <a:avLst/>
          </a:prstGeom>
        </p:spPr>
      </p:pic>
    </p:spTree>
    <p:extLst>
      <p:ext uri="{BB962C8B-B14F-4D97-AF65-F5344CB8AC3E}">
        <p14:creationId xmlns:p14="http://schemas.microsoft.com/office/powerpoint/2010/main" val="116712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308113" y="365125"/>
            <a:ext cx="5059017" cy="1325563"/>
          </a:xfrm>
        </p:spPr>
        <p:txBody>
          <a:bodyPr/>
          <a:lstStyle/>
          <a:p>
            <a:r>
              <a:rPr lang="en-US" b="1" dirty="0"/>
              <a:t>3. Erosional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p:txBody>
          <a:bodyPr/>
          <a:lstStyle/>
          <a:p>
            <a:pPr marL="0" indent="0">
              <a:buNone/>
            </a:pPr>
            <a:r>
              <a:rPr lang="en-US" b="1" dirty="0"/>
              <a:t>d. </a:t>
            </a:r>
            <a:r>
              <a:rPr lang="en-US" b="1" u="sng" dirty="0"/>
              <a:t>Horn</a:t>
            </a:r>
            <a:r>
              <a:rPr lang="en-US" b="1" dirty="0"/>
              <a:t> – formed by three or more glaciers sliding down from the peak of a mountain. </a:t>
            </a:r>
            <a:endParaRPr lang="en-CA" b="1" dirty="0"/>
          </a:p>
        </p:txBody>
      </p:sp>
      <p:pic>
        <p:nvPicPr>
          <p:cNvPr id="4" name="Picture 3">
            <a:extLst>
              <a:ext uri="{FF2B5EF4-FFF2-40B4-BE49-F238E27FC236}">
                <a16:creationId xmlns:a16="http://schemas.microsoft.com/office/drawing/2014/main" id="{20AA4BAB-0E23-4813-9C0D-31C2E05BA9E5}"/>
              </a:ext>
            </a:extLst>
          </p:cNvPr>
          <p:cNvPicPr>
            <a:picLocks noChangeAspect="1"/>
          </p:cNvPicPr>
          <p:nvPr/>
        </p:nvPicPr>
        <p:blipFill>
          <a:blip r:embed="rId2"/>
          <a:stretch>
            <a:fillRect/>
          </a:stretch>
        </p:blipFill>
        <p:spPr>
          <a:xfrm>
            <a:off x="2960084" y="2678078"/>
            <a:ext cx="6271831" cy="4179922"/>
          </a:xfrm>
          <a:prstGeom prst="rect">
            <a:avLst/>
          </a:prstGeom>
        </p:spPr>
      </p:pic>
    </p:spTree>
    <p:extLst>
      <p:ext uri="{BB962C8B-B14F-4D97-AF65-F5344CB8AC3E}">
        <p14:creationId xmlns:p14="http://schemas.microsoft.com/office/powerpoint/2010/main" val="395373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08722" y="365125"/>
            <a:ext cx="5781112" cy="1325563"/>
          </a:xfrm>
        </p:spPr>
        <p:txBody>
          <a:bodyPr/>
          <a:lstStyle/>
          <a:p>
            <a:r>
              <a:rPr lang="en-US" b="1" dirty="0"/>
              <a:t>4. Depositional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8266195" y="1660817"/>
            <a:ext cx="3717084" cy="4773958"/>
          </a:xfrm>
        </p:spPr>
        <p:txBody>
          <a:bodyPr/>
          <a:lstStyle/>
          <a:p>
            <a:endParaRPr lang="en-US" b="1" dirty="0"/>
          </a:p>
          <a:p>
            <a:r>
              <a:rPr lang="en-US" b="1" u="sng" dirty="0"/>
              <a:t>Formed by glaciers depositing material (usually as the glacier melts)</a:t>
            </a:r>
          </a:p>
          <a:p>
            <a:endParaRPr lang="en-US" b="1" dirty="0"/>
          </a:p>
          <a:p>
            <a:pPr marL="0" indent="0">
              <a:buNone/>
            </a:pPr>
            <a:r>
              <a:rPr lang="en-US" b="1" dirty="0"/>
              <a:t>a. </a:t>
            </a:r>
            <a:r>
              <a:rPr lang="en-US" b="1" u="sng" dirty="0"/>
              <a:t>Drift</a:t>
            </a:r>
            <a:r>
              <a:rPr lang="en-US" b="1" dirty="0"/>
              <a:t> – all deposits of glacial origin are called this; </a:t>
            </a:r>
            <a:r>
              <a:rPr lang="en-US" b="1" u="sng" dirty="0"/>
              <a:t>the general term</a:t>
            </a:r>
            <a:endParaRPr lang="en-CA" b="1" u="sng" dirty="0"/>
          </a:p>
        </p:txBody>
      </p:sp>
      <p:pic>
        <p:nvPicPr>
          <p:cNvPr id="4" name="Picture 3">
            <a:extLst>
              <a:ext uri="{FF2B5EF4-FFF2-40B4-BE49-F238E27FC236}">
                <a16:creationId xmlns:a16="http://schemas.microsoft.com/office/drawing/2014/main" id="{4EFA838D-ED2F-40F7-817C-B31E9B6DC657}"/>
              </a:ext>
            </a:extLst>
          </p:cNvPr>
          <p:cNvPicPr>
            <a:picLocks noChangeAspect="1"/>
          </p:cNvPicPr>
          <p:nvPr/>
        </p:nvPicPr>
        <p:blipFill>
          <a:blip r:embed="rId2"/>
          <a:stretch>
            <a:fillRect/>
          </a:stretch>
        </p:blipFill>
        <p:spPr>
          <a:xfrm>
            <a:off x="112795" y="1328669"/>
            <a:ext cx="8153400" cy="5438254"/>
          </a:xfrm>
          <a:prstGeom prst="rect">
            <a:avLst/>
          </a:prstGeom>
        </p:spPr>
      </p:pic>
    </p:spTree>
    <p:extLst>
      <p:ext uri="{BB962C8B-B14F-4D97-AF65-F5344CB8AC3E}">
        <p14:creationId xmlns:p14="http://schemas.microsoft.com/office/powerpoint/2010/main" val="2118261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318052" y="365125"/>
            <a:ext cx="5671782" cy="1325563"/>
          </a:xfrm>
        </p:spPr>
        <p:txBody>
          <a:bodyPr/>
          <a:lstStyle/>
          <a:p>
            <a:r>
              <a:rPr lang="en-US" b="1" dirty="0"/>
              <a:t>4. Depositional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508552" y="2034347"/>
            <a:ext cx="3753678" cy="4351338"/>
          </a:xfrm>
        </p:spPr>
        <p:txBody>
          <a:bodyPr/>
          <a:lstStyle/>
          <a:p>
            <a:pPr marL="0" indent="0">
              <a:buNone/>
            </a:pPr>
            <a:r>
              <a:rPr lang="en-US" b="1" dirty="0"/>
              <a:t>b. </a:t>
            </a:r>
            <a:r>
              <a:rPr lang="en-US" b="1" u="sng" dirty="0"/>
              <a:t>Till or Ground Moraine</a:t>
            </a:r>
            <a:r>
              <a:rPr lang="en-US" b="1" dirty="0"/>
              <a:t> – large buildups of rock pieces carried in the bottom of the glacier; deposits under the glacier; </a:t>
            </a:r>
            <a:r>
              <a:rPr lang="en-US" b="1" u="sng" dirty="0"/>
              <a:t>can become “tillite” if lithified into sedimentary rock</a:t>
            </a:r>
            <a:r>
              <a:rPr lang="en-US" b="1" dirty="0"/>
              <a:t>.</a:t>
            </a:r>
            <a:endParaRPr lang="en-CA" b="1" u="sng" dirty="0"/>
          </a:p>
        </p:txBody>
      </p:sp>
      <p:pic>
        <p:nvPicPr>
          <p:cNvPr id="5" name="Picture 4">
            <a:extLst>
              <a:ext uri="{FF2B5EF4-FFF2-40B4-BE49-F238E27FC236}">
                <a16:creationId xmlns:a16="http://schemas.microsoft.com/office/drawing/2014/main" id="{E5232C2E-33F0-4B9F-92F7-0BA0D7067C1F}"/>
              </a:ext>
            </a:extLst>
          </p:cNvPr>
          <p:cNvPicPr>
            <a:picLocks noChangeAspect="1"/>
          </p:cNvPicPr>
          <p:nvPr/>
        </p:nvPicPr>
        <p:blipFill>
          <a:blip r:embed="rId2"/>
          <a:stretch>
            <a:fillRect/>
          </a:stretch>
        </p:blipFill>
        <p:spPr>
          <a:xfrm>
            <a:off x="4452730" y="1518411"/>
            <a:ext cx="7586132" cy="4867274"/>
          </a:xfrm>
          <a:prstGeom prst="rect">
            <a:avLst/>
          </a:prstGeom>
        </p:spPr>
      </p:pic>
    </p:spTree>
    <p:extLst>
      <p:ext uri="{BB962C8B-B14F-4D97-AF65-F5344CB8AC3E}">
        <p14:creationId xmlns:p14="http://schemas.microsoft.com/office/powerpoint/2010/main" val="3054197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178904" y="365125"/>
            <a:ext cx="5810930" cy="1325563"/>
          </a:xfrm>
        </p:spPr>
        <p:txBody>
          <a:bodyPr/>
          <a:lstStyle/>
          <a:p>
            <a:r>
              <a:rPr lang="en-US" b="1" dirty="0"/>
              <a:t>4. Depositional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8686800" y="1929375"/>
            <a:ext cx="3263348" cy="4351338"/>
          </a:xfrm>
        </p:spPr>
        <p:txBody>
          <a:bodyPr/>
          <a:lstStyle/>
          <a:p>
            <a:pPr marL="0" indent="0">
              <a:buNone/>
            </a:pPr>
            <a:r>
              <a:rPr lang="en-US" b="1" dirty="0"/>
              <a:t>c. </a:t>
            </a:r>
            <a:r>
              <a:rPr lang="en-US" b="1" u="sng" dirty="0"/>
              <a:t>Outwash</a:t>
            </a:r>
            <a:r>
              <a:rPr lang="en-US" b="1" dirty="0"/>
              <a:t> – deposits made by streams of glacial meltwater; </a:t>
            </a:r>
            <a:r>
              <a:rPr lang="en-CA" b="1" u="sng" dirty="0"/>
              <a:t>rounded particles; beyond furthest advance of glacier</a:t>
            </a:r>
            <a:endParaRPr lang="en-US" b="1" u="sng" dirty="0"/>
          </a:p>
        </p:txBody>
      </p:sp>
      <p:pic>
        <p:nvPicPr>
          <p:cNvPr id="4" name="Picture 3">
            <a:extLst>
              <a:ext uri="{FF2B5EF4-FFF2-40B4-BE49-F238E27FC236}">
                <a16:creationId xmlns:a16="http://schemas.microsoft.com/office/drawing/2014/main" id="{88563B7D-26E7-4128-9BA3-D3DE34D28A66}"/>
              </a:ext>
            </a:extLst>
          </p:cNvPr>
          <p:cNvPicPr>
            <a:picLocks noChangeAspect="1"/>
          </p:cNvPicPr>
          <p:nvPr/>
        </p:nvPicPr>
        <p:blipFill>
          <a:blip r:embed="rId2"/>
          <a:stretch>
            <a:fillRect/>
          </a:stretch>
        </p:blipFill>
        <p:spPr>
          <a:xfrm>
            <a:off x="102851" y="1603493"/>
            <a:ext cx="8476515" cy="4677220"/>
          </a:xfrm>
          <a:prstGeom prst="rect">
            <a:avLst/>
          </a:prstGeom>
        </p:spPr>
      </p:pic>
    </p:spTree>
    <p:extLst>
      <p:ext uri="{BB962C8B-B14F-4D97-AF65-F5344CB8AC3E}">
        <p14:creationId xmlns:p14="http://schemas.microsoft.com/office/powerpoint/2010/main" val="3222395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198783" y="0"/>
            <a:ext cx="8289234" cy="1325563"/>
          </a:xfrm>
        </p:spPr>
        <p:txBody>
          <a:bodyPr/>
          <a:lstStyle/>
          <a:p>
            <a:r>
              <a:rPr lang="en-US" b="1" dirty="0"/>
              <a:t>4d. Depositional  Features: Moraines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515620" y="1030220"/>
            <a:ext cx="11160760" cy="2169905"/>
          </a:xfrm>
        </p:spPr>
        <p:txBody>
          <a:bodyPr>
            <a:normAutofit/>
          </a:bodyPr>
          <a:lstStyle/>
          <a:p>
            <a:r>
              <a:rPr lang="en-US" b="1" dirty="0"/>
              <a:t>Moraines are long lines of </a:t>
            </a:r>
            <a:r>
              <a:rPr lang="en-US" b="1" u="sng" dirty="0"/>
              <a:t>unstratified</a:t>
            </a:r>
            <a:r>
              <a:rPr lang="en-US" b="1" dirty="0"/>
              <a:t> rocks. There are various types:</a:t>
            </a:r>
          </a:p>
          <a:p>
            <a:pPr marL="457200" lvl="1" indent="0">
              <a:buNone/>
            </a:pPr>
            <a:r>
              <a:rPr lang="en-US" sz="2800" b="1" dirty="0" err="1"/>
              <a:t>i</a:t>
            </a:r>
            <a:r>
              <a:rPr lang="en-US" sz="2800" b="1" dirty="0"/>
              <a:t>. </a:t>
            </a:r>
            <a:r>
              <a:rPr lang="en-US" sz="2800" b="1" u="sng" dirty="0"/>
              <a:t>Lateral Moraine</a:t>
            </a:r>
            <a:r>
              <a:rPr lang="en-US" sz="2800" b="1" dirty="0"/>
              <a:t>: as a glacier moves down a valley, rocks from the valley walls fall onto the glacier. When the glacier melts, the rocks are deposited/dumped (</a:t>
            </a:r>
            <a:r>
              <a:rPr lang="en-US" sz="2800" b="1" u="sng" dirty="0"/>
              <a:t>unsorted and angular</a:t>
            </a:r>
            <a:r>
              <a:rPr lang="en-US" sz="2800" b="1" dirty="0"/>
              <a:t>) along the sides of the valley</a:t>
            </a:r>
            <a:endParaRPr lang="en-CA" sz="2800" b="1" dirty="0"/>
          </a:p>
        </p:txBody>
      </p:sp>
      <p:pic>
        <p:nvPicPr>
          <p:cNvPr id="4" name="Picture 3">
            <a:extLst>
              <a:ext uri="{FF2B5EF4-FFF2-40B4-BE49-F238E27FC236}">
                <a16:creationId xmlns:a16="http://schemas.microsoft.com/office/drawing/2014/main" id="{ED156281-C6E2-4FD5-BF68-929A6B282EF0}"/>
              </a:ext>
            </a:extLst>
          </p:cNvPr>
          <p:cNvPicPr>
            <a:picLocks noChangeAspect="1"/>
          </p:cNvPicPr>
          <p:nvPr/>
        </p:nvPicPr>
        <p:blipFill>
          <a:blip r:embed="rId2"/>
          <a:stretch>
            <a:fillRect/>
          </a:stretch>
        </p:blipFill>
        <p:spPr>
          <a:xfrm>
            <a:off x="6679165" y="3200125"/>
            <a:ext cx="4807777" cy="3657876"/>
          </a:xfrm>
          <a:prstGeom prst="rect">
            <a:avLst/>
          </a:prstGeom>
        </p:spPr>
      </p:pic>
      <p:pic>
        <p:nvPicPr>
          <p:cNvPr id="5" name="Picture 4">
            <a:extLst>
              <a:ext uri="{FF2B5EF4-FFF2-40B4-BE49-F238E27FC236}">
                <a16:creationId xmlns:a16="http://schemas.microsoft.com/office/drawing/2014/main" id="{6B9FF499-2D39-48C0-86E0-0ECF7DE8182D}"/>
              </a:ext>
            </a:extLst>
          </p:cNvPr>
          <p:cNvPicPr>
            <a:picLocks noChangeAspect="1"/>
          </p:cNvPicPr>
          <p:nvPr/>
        </p:nvPicPr>
        <p:blipFill>
          <a:blip r:embed="rId3"/>
          <a:stretch>
            <a:fillRect/>
          </a:stretch>
        </p:blipFill>
        <p:spPr>
          <a:xfrm>
            <a:off x="705058" y="3200125"/>
            <a:ext cx="5486813" cy="3657875"/>
          </a:xfrm>
          <a:prstGeom prst="rect">
            <a:avLst/>
          </a:prstGeom>
        </p:spPr>
      </p:pic>
    </p:spTree>
    <p:extLst>
      <p:ext uri="{BB962C8B-B14F-4D97-AF65-F5344CB8AC3E}">
        <p14:creationId xmlns:p14="http://schemas.microsoft.com/office/powerpoint/2010/main" val="2463362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38539" y="0"/>
            <a:ext cx="8319052" cy="1325563"/>
          </a:xfrm>
        </p:spPr>
        <p:txBody>
          <a:bodyPr/>
          <a:lstStyle/>
          <a:p>
            <a:r>
              <a:rPr lang="en-US" b="1" dirty="0"/>
              <a:t>4d. Depositional  Features: Moraines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515620" y="1030220"/>
            <a:ext cx="11160760" cy="2169905"/>
          </a:xfrm>
        </p:spPr>
        <p:txBody>
          <a:bodyPr>
            <a:normAutofit/>
          </a:bodyPr>
          <a:lstStyle/>
          <a:p>
            <a:pPr marL="457200" lvl="1" indent="0">
              <a:buNone/>
            </a:pPr>
            <a:r>
              <a:rPr lang="en-US" sz="2800" b="1" dirty="0"/>
              <a:t>ii. </a:t>
            </a:r>
            <a:r>
              <a:rPr lang="en-US" sz="2800" b="1" u="sng" dirty="0"/>
              <a:t>Medial Moraine</a:t>
            </a:r>
            <a:r>
              <a:rPr lang="en-US" sz="2800" b="1" dirty="0"/>
              <a:t>: If two glaciers from separate valleys join into one valley, the two central lateral moraines join to become one. When the glacier melts, the rocks are deposited in the middle of the valley. </a:t>
            </a:r>
            <a:endParaRPr lang="en-CA" sz="2800" b="1" dirty="0"/>
          </a:p>
        </p:txBody>
      </p:sp>
      <p:pic>
        <p:nvPicPr>
          <p:cNvPr id="7" name="Picture 6">
            <a:extLst>
              <a:ext uri="{FF2B5EF4-FFF2-40B4-BE49-F238E27FC236}">
                <a16:creationId xmlns:a16="http://schemas.microsoft.com/office/drawing/2014/main" id="{8668CE85-CE74-4619-89B4-EE719DCB6007}"/>
              </a:ext>
            </a:extLst>
          </p:cNvPr>
          <p:cNvPicPr>
            <a:picLocks noChangeAspect="1"/>
          </p:cNvPicPr>
          <p:nvPr/>
        </p:nvPicPr>
        <p:blipFill>
          <a:blip r:embed="rId2"/>
          <a:stretch>
            <a:fillRect/>
          </a:stretch>
        </p:blipFill>
        <p:spPr>
          <a:xfrm>
            <a:off x="2580654" y="2185565"/>
            <a:ext cx="7030692" cy="4672435"/>
          </a:xfrm>
          <a:prstGeom prst="rect">
            <a:avLst/>
          </a:prstGeom>
        </p:spPr>
      </p:pic>
    </p:spTree>
    <p:extLst>
      <p:ext uri="{BB962C8B-B14F-4D97-AF65-F5344CB8AC3E}">
        <p14:creationId xmlns:p14="http://schemas.microsoft.com/office/powerpoint/2010/main" val="1913936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129210" y="18255"/>
            <a:ext cx="8189842" cy="1325563"/>
          </a:xfrm>
        </p:spPr>
        <p:txBody>
          <a:bodyPr/>
          <a:lstStyle/>
          <a:p>
            <a:r>
              <a:rPr lang="en-US" b="1" dirty="0"/>
              <a:t>4d. Depositional  Features Moraines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223070" y="1182756"/>
            <a:ext cx="6039678" cy="5306495"/>
          </a:xfrm>
        </p:spPr>
        <p:txBody>
          <a:bodyPr>
            <a:normAutofit/>
          </a:bodyPr>
          <a:lstStyle/>
          <a:p>
            <a:pPr marL="0" indent="0">
              <a:buNone/>
            </a:pPr>
            <a:r>
              <a:rPr lang="en-US" b="1" dirty="0"/>
              <a:t>iii. </a:t>
            </a:r>
            <a:r>
              <a:rPr lang="en-US" b="1" u="sng" dirty="0"/>
              <a:t>End Moraines</a:t>
            </a:r>
            <a:r>
              <a:rPr lang="en-US" b="1" dirty="0"/>
              <a:t> – formed at the end of a glacier. There are 2 types:</a:t>
            </a:r>
          </a:p>
          <a:p>
            <a:pPr marL="457200" lvl="1" indent="0">
              <a:buNone/>
            </a:pPr>
            <a:r>
              <a:rPr lang="en-US" sz="2800" b="1" dirty="0"/>
              <a:t>1. </a:t>
            </a:r>
            <a:r>
              <a:rPr lang="en-US" sz="2800" b="1" u="sng" dirty="0"/>
              <a:t>Terminal</a:t>
            </a:r>
            <a:r>
              <a:rPr lang="en-US" sz="2800" b="1" dirty="0"/>
              <a:t> – as a glacier moves it bulldozes material in front of it, making a line of rock at the toe, </a:t>
            </a:r>
            <a:r>
              <a:rPr lang="en-US" sz="2800" b="1" u="sng" dirty="0"/>
              <a:t>shows furthest advance</a:t>
            </a:r>
            <a:endParaRPr lang="en-US" sz="2800" b="1" dirty="0"/>
          </a:p>
          <a:p>
            <a:pPr marL="457200" lvl="1" indent="0">
              <a:buNone/>
            </a:pPr>
            <a:r>
              <a:rPr lang="en-US" sz="2800" b="1" dirty="0"/>
              <a:t>2. </a:t>
            </a:r>
            <a:r>
              <a:rPr lang="en-US" sz="2800" b="1" u="sng" dirty="0"/>
              <a:t>Recessional</a:t>
            </a:r>
            <a:r>
              <a:rPr lang="en-US" sz="2800" b="1" dirty="0"/>
              <a:t> – as a glacier “retreats” (melts faster than it moves forward) it may temporarily “stop” (melts at the same rate as it is moving forward) then all the rocks in the ice that is melting are deposited at that one spot.  </a:t>
            </a:r>
            <a:r>
              <a:rPr lang="en-US" b="1" dirty="0"/>
              <a:t> </a:t>
            </a:r>
            <a:endParaRPr lang="en-CA" b="1" dirty="0"/>
          </a:p>
        </p:txBody>
      </p:sp>
      <p:pic>
        <p:nvPicPr>
          <p:cNvPr id="4" name="Picture 3">
            <a:extLst>
              <a:ext uri="{FF2B5EF4-FFF2-40B4-BE49-F238E27FC236}">
                <a16:creationId xmlns:a16="http://schemas.microsoft.com/office/drawing/2014/main" id="{568600E2-0037-4A79-B4E8-BC8190889ACE}"/>
              </a:ext>
            </a:extLst>
          </p:cNvPr>
          <p:cNvPicPr>
            <a:picLocks noChangeAspect="1"/>
          </p:cNvPicPr>
          <p:nvPr/>
        </p:nvPicPr>
        <p:blipFill>
          <a:blip r:embed="rId2"/>
          <a:stretch>
            <a:fillRect/>
          </a:stretch>
        </p:blipFill>
        <p:spPr>
          <a:xfrm>
            <a:off x="6356608" y="976071"/>
            <a:ext cx="6101334" cy="4659417"/>
          </a:xfrm>
          <a:prstGeom prst="rect">
            <a:avLst/>
          </a:prstGeom>
        </p:spPr>
      </p:pic>
      <p:sp>
        <p:nvSpPr>
          <p:cNvPr id="5" name="TextBox 4">
            <a:extLst>
              <a:ext uri="{FF2B5EF4-FFF2-40B4-BE49-F238E27FC236}">
                <a16:creationId xmlns:a16="http://schemas.microsoft.com/office/drawing/2014/main" id="{79BC49FE-BA8C-42AC-8FFB-DAA02E45DEC6}"/>
              </a:ext>
            </a:extLst>
          </p:cNvPr>
          <p:cNvSpPr txBox="1"/>
          <p:nvPr/>
        </p:nvSpPr>
        <p:spPr>
          <a:xfrm>
            <a:off x="5660955" y="5929588"/>
            <a:ext cx="6454075" cy="400110"/>
          </a:xfrm>
          <a:prstGeom prst="rect">
            <a:avLst/>
          </a:prstGeom>
          <a:noFill/>
        </p:spPr>
        <p:txBody>
          <a:bodyPr wrap="none" rtlCol="0">
            <a:spAutoFit/>
          </a:bodyPr>
          <a:lstStyle/>
          <a:p>
            <a:r>
              <a:rPr lang="en-US" sz="2000" b="1" dirty="0"/>
              <a:t>Video 30s</a:t>
            </a:r>
            <a:r>
              <a:rPr lang="en-US" sz="2000" dirty="0"/>
              <a:t>: </a:t>
            </a:r>
            <a:r>
              <a:rPr lang="en-US" sz="2000" dirty="0">
                <a:hlinkClick r:id="rId3"/>
              </a:rPr>
              <a:t>https://www.youtube.com/watch?v=cgnAedIsplc</a:t>
            </a:r>
            <a:endParaRPr lang="en-CA" sz="2000" dirty="0"/>
          </a:p>
        </p:txBody>
      </p:sp>
    </p:spTree>
    <p:extLst>
      <p:ext uri="{BB962C8B-B14F-4D97-AF65-F5344CB8AC3E}">
        <p14:creationId xmlns:p14="http://schemas.microsoft.com/office/powerpoint/2010/main" val="93345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559904" y="47919"/>
            <a:ext cx="7689574" cy="1325563"/>
          </a:xfrm>
        </p:spPr>
        <p:txBody>
          <a:bodyPr/>
          <a:lstStyle/>
          <a:p>
            <a:r>
              <a:rPr lang="en-US" b="1" dirty="0"/>
              <a:t>Depositional  Features Moraines</a:t>
            </a:r>
            <a:endParaRPr lang="en-CA" b="1" dirty="0"/>
          </a:p>
        </p:txBody>
      </p:sp>
      <p:pic>
        <p:nvPicPr>
          <p:cNvPr id="4" name="Content Placeholder 3">
            <a:extLst>
              <a:ext uri="{FF2B5EF4-FFF2-40B4-BE49-F238E27FC236}">
                <a16:creationId xmlns:a16="http://schemas.microsoft.com/office/drawing/2014/main" id="{27D31D41-9002-469D-90FB-5DF89A80B8F9}"/>
              </a:ext>
            </a:extLst>
          </p:cNvPr>
          <p:cNvPicPr>
            <a:picLocks noGrp="1" noChangeAspect="1"/>
          </p:cNvPicPr>
          <p:nvPr>
            <p:ph idx="1"/>
          </p:nvPr>
        </p:nvPicPr>
        <p:blipFill>
          <a:blip r:embed="rId2"/>
          <a:stretch>
            <a:fillRect/>
          </a:stretch>
        </p:blipFill>
        <p:spPr>
          <a:xfrm>
            <a:off x="1620077" y="1195429"/>
            <a:ext cx="6370984" cy="5614652"/>
          </a:xfrm>
          <a:prstGeom prst="rect">
            <a:avLst/>
          </a:prstGeom>
        </p:spPr>
      </p:pic>
      <p:sp>
        <p:nvSpPr>
          <p:cNvPr id="5" name="TextBox 4">
            <a:extLst>
              <a:ext uri="{FF2B5EF4-FFF2-40B4-BE49-F238E27FC236}">
                <a16:creationId xmlns:a16="http://schemas.microsoft.com/office/drawing/2014/main" id="{C3070896-3FD2-4820-A075-6D5B0911F3FA}"/>
              </a:ext>
            </a:extLst>
          </p:cNvPr>
          <p:cNvSpPr txBox="1"/>
          <p:nvPr/>
        </p:nvSpPr>
        <p:spPr>
          <a:xfrm flipH="1">
            <a:off x="8637104" y="1373482"/>
            <a:ext cx="2812774" cy="3108543"/>
          </a:xfrm>
          <a:prstGeom prst="rect">
            <a:avLst/>
          </a:prstGeom>
          <a:noFill/>
        </p:spPr>
        <p:txBody>
          <a:bodyPr wrap="square" rtlCol="0">
            <a:spAutoFit/>
          </a:bodyPr>
          <a:lstStyle/>
          <a:p>
            <a:r>
              <a:rPr lang="en-US" sz="2800" b="1" dirty="0"/>
              <a:t>Remember, moraines are deposited by the glacier, so are unsorted and angular pieces</a:t>
            </a:r>
          </a:p>
          <a:p>
            <a:endParaRPr lang="en-US" sz="2800" b="1" dirty="0"/>
          </a:p>
        </p:txBody>
      </p:sp>
    </p:spTree>
    <p:extLst>
      <p:ext uri="{BB962C8B-B14F-4D97-AF65-F5344CB8AC3E}">
        <p14:creationId xmlns:p14="http://schemas.microsoft.com/office/powerpoint/2010/main" val="2658034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9CCCB-BD72-4B63-8C5F-D42EC67957F7}"/>
              </a:ext>
            </a:extLst>
          </p:cNvPr>
          <p:cNvSpPr>
            <a:spLocks noGrp="1"/>
          </p:cNvSpPr>
          <p:nvPr>
            <p:ph type="title"/>
          </p:nvPr>
        </p:nvSpPr>
        <p:spPr/>
        <p:txBody>
          <a:bodyPr/>
          <a:lstStyle/>
          <a:p>
            <a:r>
              <a:rPr lang="en-US" dirty="0"/>
              <a:t>PAUSE NOTES HERE</a:t>
            </a:r>
            <a:endParaRPr lang="en-CA" dirty="0"/>
          </a:p>
        </p:txBody>
      </p:sp>
      <p:sp>
        <p:nvSpPr>
          <p:cNvPr id="3" name="Content Placeholder 2">
            <a:extLst>
              <a:ext uri="{FF2B5EF4-FFF2-40B4-BE49-F238E27FC236}">
                <a16:creationId xmlns:a16="http://schemas.microsoft.com/office/drawing/2014/main" id="{379E68D0-FDF0-4C0A-82AB-5682920DF86F}"/>
              </a:ext>
            </a:extLst>
          </p:cNvPr>
          <p:cNvSpPr>
            <a:spLocks noGrp="1"/>
          </p:cNvSpPr>
          <p:nvPr>
            <p:ph idx="1"/>
          </p:nvPr>
        </p:nvSpPr>
        <p:spPr/>
        <p:txBody>
          <a:bodyPr>
            <a:normAutofit/>
          </a:bodyPr>
          <a:lstStyle/>
          <a:p>
            <a:r>
              <a:rPr lang="en-US" b="1" dirty="0"/>
              <a:t>Practice questions from white and purple workbooks:</a:t>
            </a:r>
          </a:p>
          <a:p>
            <a:pPr lvl="1"/>
            <a:r>
              <a:rPr lang="en-US" sz="2800" b="1" dirty="0"/>
              <a:t>White: </a:t>
            </a:r>
            <a:r>
              <a:rPr lang="en-US" sz="2800" b="1" dirty="0" err="1"/>
              <a:t>pg</a:t>
            </a:r>
            <a:r>
              <a:rPr lang="en-US" sz="2800" b="1" dirty="0"/>
              <a:t> 9 #1 erosional part, 4, 5, 7, 9, 10, 12, 15, 17, 18</a:t>
            </a:r>
          </a:p>
          <a:p>
            <a:pPr lvl="1"/>
            <a:r>
              <a:rPr lang="en-US" sz="2800" b="1" dirty="0"/>
              <a:t>Purple: </a:t>
            </a:r>
            <a:r>
              <a:rPr lang="en-US" sz="2800" b="1" dirty="0" err="1"/>
              <a:t>pg</a:t>
            </a:r>
            <a:r>
              <a:rPr lang="en-US" sz="2800" b="1" dirty="0"/>
              <a:t> 22 # 1-5, 8-10, </a:t>
            </a:r>
            <a:r>
              <a:rPr lang="en-US" sz="2800" b="1" dirty="0" err="1"/>
              <a:t>pg</a:t>
            </a:r>
            <a:r>
              <a:rPr lang="en-US" sz="2800" b="1" dirty="0"/>
              <a:t> 23 # 1-14, 17-22</a:t>
            </a:r>
            <a:endParaRPr lang="en-CA" sz="2800" b="1" dirty="0"/>
          </a:p>
        </p:txBody>
      </p:sp>
    </p:spTree>
    <p:extLst>
      <p:ext uri="{BB962C8B-B14F-4D97-AF65-F5344CB8AC3E}">
        <p14:creationId xmlns:p14="http://schemas.microsoft.com/office/powerpoint/2010/main" val="797524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98173" y="375064"/>
            <a:ext cx="7623314" cy="1325563"/>
          </a:xfrm>
        </p:spPr>
        <p:txBody>
          <a:bodyPr/>
          <a:lstStyle/>
          <a:p>
            <a:r>
              <a:rPr lang="en-US" b="1" dirty="0"/>
              <a:t>4. “more” Depositional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838200" y="1855442"/>
            <a:ext cx="3982278" cy="4351338"/>
          </a:xfrm>
        </p:spPr>
        <p:txBody>
          <a:bodyPr/>
          <a:lstStyle/>
          <a:p>
            <a:pPr marL="0" indent="0">
              <a:buNone/>
            </a:pPr>
            <a:r>
              <a:rPr lang="en-US" b="1" dirty="0"/>
              <a:t>Video (3 min): </a:t>
            </a:r>
            <a:r>
              <a:rPr lang="en-US" b="1" dirty="0">
                <a:hlinkClick r:id="rId2"/>
              </a:rPr>
              <a:t>https://www.youtube.com/watch?v=4hBtb4VgDLI</a:t>
            </a:r>
            <a:r>
              <a:rPr lang="en-US" b="1" dirty="0"/>
              <a:t> </a:t>
            </a:r>
          </a:p>
          <a:p>
            <a:pPr marL="0" indent="0">
              <a:buNone/>
            </a:pPr>
            <a:endParaRPr lang="en-US" b="1" dirty="0"/>
          </a:p>
          <a:p>
            <a:pPr marL="0" indent="0">
              <a:buNone/>
            </a:pPr>
            <a:r>
              <a:rPr lang="en-US" b="1" dirty="0"/>
              <a:t>e. </a:t>
            </a:r>
            <a:r>
              <a:rPr lang="en-US" b="1" u="sng" dirty="0"/>
              <a:t>Erratic</a:t>
            </a:r>
            <a:r>
              <a:rPr lang="en-US" b="1" dirty="0"/>
              <a:t> – large boulders that have been transported to an area by a glacier but don’t belong there </a:t>
            </a:r>
            <a:r>
              <a:rPr lang="en-US" b="1" u="sng" dirty="0"/>
              <a:t>(different rock type)</a:t>
            </a:r>
            <a:endParaRPr lang="en-CA" b="1" u="sng" dirty="0"/>
          </a:p>
        </p:txBody>
      </p:sp>
      <p:pic>
        <p:nvPicPr>
          <p:cNvPr id="4" name="Picture 3">
            <a:extLst>
              <a:ext uri="{FF2B5EF4-FFF2-40B4-BE49-F238E27FC236}">
                <a16:creationId xmlns:a16="http://schemas.microsoft.com/office/drawing/2014/main" id="{CF167AE2-08EB-4DCB-A88A-DBD15A15B142}"/>
              </a:ext>
            </a:extLst>
          </p:cNvPr>
          <p:cNvPicPr>
            <a:picLocks noChangeAspect="1"/>
          </p:cNvPicPr>
          <p:nvPr/>
        </p:nvPicPr>
        <p:blipFill>
          <a:blip r:embed="rId3"/>
          <a:stretch>
            <a:fillRect/>
          </a:stretch>
        </p:blipFill>
        <p:spPr>
          <a:xfrm>
            <a:off x="5028114" y="1690688"/>
            <a:ext cx="6782886" cy="5095201"/>
          </a:xfrm>
          <a:prstGeom prst="rect">
            <a:avLst/>
          </a:prstGeom>
        </p:spPr>
      </p:pic>
    </p:spTree>
    <p:extLst>
      <p:ext uri="{BB962C8B-B14F-4D97-AF65-F5344CB8AC3E}">
        <p14:creationId xmlns:p14="http://schemas.microsoft.com/office/powerpoint/2010/main" val="1818800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365125"/>
            <a:ext cx="5721477" cy="1325563"/>
          </a:xfrm>
        </p:spPr>
        <p:txBody>
          <a:bodyPr/>
          <a:lstStyle/>
          <a:p>
            <a:r>
              <a:rPr lang="en-US" b="1" dirty="0"/>
              <a:t>4. Depositional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7881730" y="1825625"/>
            <a:ext cx="3472070" cy="4351338"/>
          </a:xfrm>
        </p:spPr>
        <p:txBody>
          <a:bodyPr/>
          <a:lstStyle/>
          <a:p>
            <a:pPr marL="0" indent="0">
              <a:buNone/>
            </a:pPr>
            <a:r>
              <a:rPr lang="en-US" b="1" dirty="0"/>
              <a:t>f. </a:t>
            </a:r>
            <a:r>
              <a:rPr lang="en-US" b="1" u="sng" dirty="0"/>
              <a:t>Outwash Plain</a:t>
            </a:r>
            <a:r>
              <a:rPr lang="en-US" b="1" dirty="0"/>
              <a:t> – glacial meltwater forms streams, from end of glacier – alluvial fans (deltas out of water) formed, overlap and form plains </a:t>
            </a:r>
            <a:r>
              <a:rPr lang="en-US" b="1" u="sng" dirty="0"/>
              <a:t>(rounded, sorted sediments)</a:t>
            </a:r>
            <a:endParaRPr lang="en-CA" b="1" dirty="0"/>
          </a:p>
        </p:txBody>
      </p:sp>
      <p:pic>
        <p:nvPicPr>
          <p:cNvPr id="5" name="Picture 4">
            <a:extLst>
              <a:ext uri="{FF2B5EF4-FFF2-40B4-BE49-F238E27FC236}">
                <a16:creationId xmlns:a16="http://schemas.microsoft.com/office/drawing/2014/main" id="{830EDDA4-AB24-4E81-A5C5-55128638094F}"/>
              </a:ext>
            </a:extLst>
          </p:cNvPr>
          <p:cNvPicPr>
            <a:picLocks noChangeAspect="1"/>
          </p:cNvPicPr>
          <p:nvPr/>
        </p:nvPicPr>
        <p:blipFill>
          <a:blip r:embed="rId2"/>
          <a:stretch>
            <a:fillRect/>
          </a:stretch>
        </p:blipFill>
        <p:spPr>
          <a:xfrm>
            <a:off x="664265" y="1614902"/>
            <a:ext cx="6843092" cy="4562061"/>
          </a:xfrm>
          <a:prstGeom prst="rect">
            <a:avLst/>
          </a:prstGeom>
        </p:spPr>
      </p:pic>
    </p:spTree>
    <p:extLst>
      <p:ext uri="{BB962C8B-B14F-4D97-AF65-F5344CB8AC3E}">
        <p14:creationId xmlns:p14="http://schemas.microsoft.com/office/powerpoint/2010/main" val="2109196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365125"/>
            <a:ext cx="5721477" cy="1325563"/>
          </a:xfrm>
        </p:spPr>
        <p:txBody>
          <a:bodyPr/>
          <a:lstStyle/>
          <a:p>
            <a:r>
              <a:rPr lang="en-US" b="1" dirty="0"/>
              <a:t>4. Depositional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400878" y="1690688"/>
            <a:ext cx="4499113" cy="4351338"/>
          </a:xfrm>
        </p:spPr>
        <p:txBody>
          <a:bodyPr/>
          <a:lstStyle/>
          <a:p>
            <a:pPr marL="0" indent="0">
              <a:buNone/>
            </a:pPr>
            <a:r>
              <a:rPr lang="en-US" b="1" dirty="0"/>
              <a:t>g. </a:t>
            </a:r>
            <a:r>
              <a:rPr lang="en-US" b="1" u="sng" dirty="0"/>
              <a:t>Esker</a:t>
            </a:r>
            <a:r>
              <a:rPr lang="en-US" b="1" dirty="0"/>
              <a:t> – meandering stream tunnels in or under glacier become partly filled with rocks. When glacier melts material is deposited in stratified s-shaped curves. These streams erode up since ice is softer than rocks below! </a:t>
            </a:r>
            <a:r>
              <a:rPr lang="en-US" b="1" u="sng" dirty="0"/>
              <a:t>(rounded, sorted, layered sediments)</a:t>
            </a:r>
            <a:endParaRPr lang="en-CA" b="1" u="sng" dirty="0"/>
          </a:p>
        </p:txBody>
      </p:sp>
      <p:pic>
        <p:nvPicPr>
          <p:cNvPr id="4" name="Picture 3">
            <a:extLst>
              <a:ext uri="{FF2B5EF4-FFF2-40B4-BE49-F238E27FC236}">
                <a16:creationId xmlns:a16="http://schemas.microsoft.com/office/drawing/2014/main" id="{8300D11B-55C5-4C31-B03F-E750D77070E1}"/>
              </a:ext>
            </a:extLst>
          </p:cNvPr>
          <p:cNvPicPr>
            <a:picLocks noChangeAspect="1"/>
          </p:cNvPicPr>
          <p:nvPr/>
        </p:nvPicPr>
        <p:blipFill>
          <a:blip r:embed="rId2"/>
          <a:stretch>
            <a:fillRect/>
          </a:stretch>
        </p:blipFill>
        <p:spPr>
          <a:xfrm>
            <a:off x="6096001" y="2431954"/>
            <a:ext cx="5937796" cy="4704341"/>
          </a:xfrm>
          <a:prstGeom prst="rect">
            <a:avLst/>
          </a:prstGeom>
        </p:spPr>
      </p:pic>
      <p:pic>
        <p:nvPicPr>
          <p:cNvPr id="5" name="Picture 4">
            <a:extLst>
              <a:ext uri="{FF2B5EF4-FFF2-40B4-BE49-F238E27FC236}">
                <a16:creationId xmlns:a16="http://schemas.microsoft.com/office/drawing/2014/main" id="{471C91D0-324D-497E-A01A-A0637FBEC4EC}"/>
              </a:ext>
            </a:extLst>
          </p:cNvPr>
          <p:cNvPicPr>
            <a:picLocks noChangeAspect="1"/>
          </p:cNvPicPr>
          <p:nvPr/>
        </p:nvPicPr>
        <p:blipFill>
          <a:blip r:embed="rId3"/>
          <a:stretch>
            <a:fillRect/>
          </a:stretch>
        </p:blipFill>
        <p:spPr>
          <a:xfrm>
            <a:off x="6164536" y="-215996"/>
            <a:ext cx="5800725" cy="2647950"/>
          </a:xfrm>
          <a:prstGeom prst="rect">
            <a:avLst/>
          </a:prstGeom>
        </p:spPr>
      </p:pic>
    </p:spTree>
    <p:extLst>
      <p:ext uri="{BB962C8B-B14F-4D97-AF65-F5344CB8AC3E}">
        <p14:creationId xmlns:p14="http://schemas.microsoft.com/office/powerpoint/2010/main" val="3597377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198783" y="-188844"/>
            <a:ext cx="5721477" cy="1325563"/>
          </a:xfrm>
        </p:spPr>
        <p:txBody>
          <a:bodyPr/>
          <a:lstStyle/>
          <a:p>
            <a:r>
              <a:rPr lang="en-US" b="1" dirty="0"/>
              <a:t>4. Depositional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7467599" y="1341783"/>
            <a:ext cx="4161183" cy="4869173"/>
          </a:xfrm>
        </p:spPr>
        <p:txBody>
          <a:bodyPr>
            <a:normAutofit/>
          </a:bodyPr>
          <a:lstStyle/>
          <a:p>
            <a:pPr marL="0" indent="0">
              <a:buNone/>
            </a:pPr>
            <a:r>
              <a:rPr lang="en-US" b="1" dirty="0"/>
              <a:t>h. </a:t>
            </a:r>
            <a:r>
              <a:rPr lang="en-US" b="1" u="sng" dirty="0"/>
              <a:t>Kame</a:t>
            </a:r>
            <a:r>
              <a:rPr lang="en-US" b="1" dirty="0"/>
              <a:t> – cone-shaped hill formed when streams on top of glacier deposit rocks in lakes on top of glacier. When glacier melts, rocks deposited in stratified cone. </a:t>
            </a:r>
          </a:p>
          <a:p>
            <a:pPr marL="0" indent="0">
              <a:buNone/>
            </a:pPr>
            <a:endParaRPr lang="en-US" b="1" dirty="0"/>
          </a:p>
          <a:p>
            <a:pPr marL="0" indent="0">
              <a:buNone/>
            </a:pPr>
            <a:r>
              <a:rPr lang="en-US" b="1" dirty="0"/>
              <a:t>    </a:t>
            </a:r>
            <a:r>
              <a:rPr lang="en-US" b="1" u="sng" dirty="0"/>
              <a:t>Kame Terrace – formed by streams/lakes along sides of glaciers</a:t>
            </a:r>
            <a:endParaRPr lang="en-CA" b="1" u="sng" dirty="0"/>
          </a:p>
        </p:txBody>
      </p:sp>
      <p:pic>
        <p:nvPicPr>
          <p:cNvPr id="4" name="Picture 3">
            <a:extLst>
              <a:ext uri="{FF2B5EF4-FFF2-40B4-BE49-F238E27FC236}">
                <a16:creationId xmlns:a16="http://schemas.microsoft.com/office/drawing/2014/main" id="{87B115EB-7CB7-436E-A6A7-2993054C3551}"/>
              </a:ext>
            </a:extLst>
          </p:cNvPr>
          <p:cNvPicPr>
            <a:picLocks noChangeAspect="1"/>
          </p:cNvPicPr>
          <p:nvPr/>
        </p:nvPicPr>
        <p:blipFill rotWithShape="1">
          <a:blip r:embed="rId2"/>
          <a:srcRect r="51348"/>
          <a:stretch/>
        </p:blipFill>
        <p:spPr>
          <a:xfrm>
            <a:off x="198783" y="834887"/>
            <a:ext cx="3097743" cy="2870200"/>
          </a:xfrm>
          <a:prstGeom prst="rect">
            <a:avLst/>
          </a:prstGeom>
        </p:spPr>
      </p:pic>
      <p:pic>
        <p:nvPicPr>
          <p:cNvPr id="5" name="Picture 4">
            <a:extLst>
              <a:ext uri="{FF2B5EF4-FFF2-40B4-BE49-F238E27FC236}">
                <a16:creationId xmlns:a16="http://schemas.microsoft.com/office/drawing/2014/main" id="{ECF9CBAA-70CD-4212-84BD-99AB11AA9891}"/>
              </a:ext>
            </a:extLst>
          </p:cNvPr>
          <p:cNvPicPr>
            <a:picLocks noChangeAspect="1"/>
          </p:cNvPicPr>
          <p:nvPr/>
        </p:nvPicPr>
        <p:blipFill>
          <a:blip r:embed="rId3"/>
          <a:stretch>
            <a:fillRect/>
          </a:stretch>
        </p:blipFill>
        <p:spPr>
          <a:xfrm>
            <a:off x="3468596" y="834887"/>
            <a:ext cx="3826933" cy="2870200"/>
          </a:xfrm>
          <a:prstGeom prst="rect">
            <a:avLst/>
          </a:prstGeom>
        </p:spPr>
      </p:pic>
      <p:pic>
        <p:nvPicPr>
          <p:cNvPr id="6" name="Picture 5">
            <a:extLst>
              <a:ext uri="{FF2B5EF4-FFF2-40B4-BE49-F238E27FC236}">
                <a16:creationId xmlns:a16="http://schemas.microsoft.com/office/drawing/2014/main" id="{788A2A13-BD4B-4847-A3E0-5462DFA58D22}"/>
              </a:ext>
            </a:extLst>
          </p:cNvPr>
          <p:cNvPicPr>
            <a:picLocks noChangeAspect="1"/>
          </p:cNvPicPr>
          <p:nvPr/>
        </p:nvPicPr>
        <p:blipFill>
          <a:blip r:embed="rId4"/>
          <a:stretch>
            <a:fillRect/>
          </a:stretch>
        </p:blipFill>
        <p:spPr>
          <a:xfrm>
            <a:off x="1747654" y="3776369"/>
            <a:ext cx="4265520" cy="2992231"/>
          </a:xfrm>
          <a:prstGeom prst="rect">
            <a:avLst/>
          </a:prstGeom>
        </p:spPr>
      </p:pic>
    </p:spTree>
    <p:extLst>
      <p:ext uri="{BB962C8B-B14F-4D97-AF65-F5344CB8AC3E}">
        <p14:creationId xmlns:p14="http://schemas.microsoft.com/office/powerpoint/2010/main" val="3072800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365125"/>
            <a:ext cx="5721477" cy="1325563"/>
          </a:xfrm>
        </p:spPr>
        <p:txBody>
          <a:bodyPr/>
          <a:lstStyle/>
          <a:p>
            <a:r>
              <a:rPr lang="en-US" b="1" dirty="0"/>
              <a:t>4. Depositional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838200" y="1825625"/>
            <a:ext cx="10515600" cy="906191"/>
          </a:xfrm>
        </p:spPr>
        <p:txBody>
          <a:bodyPr/>
          <a:lstStyle/>
          <a:p>
            <a:pPr marL="0" indent="0">
              <a:buNone/>
            </a:pPr>
            <a:r>
              <a:rPr lang="en-US" b="1" dirty="0" err="1"/>
              <a:t>i</a:t>
            </a:r>
            <a:r>
              <a:rPr lang="en-US" b="1" dirty="0"/>
              <a:t>. </a:t>
            </a:r>
            <a:r>
              <a:rPr lang="en-US" b="1" u="sng" dirty="0"/>
              <a:t>Delta</a:t>
            </a:r>
            <a:r>
              <a:rPr lang="en-US" b="1" dirty="0"/>
              <a:t> – when streams empty into still water (lakes/oceans), alluvial fan in water. </a:t>
            </a:r>
            <a:r>
              <a:rPr lang="en-US" b="1" u="sng" dirty="0"/>
              <a:t>(Drop their load in the still water.)</a:t>
            </a:r>
            <a:endParaRPr lang="en-CA" b="1" u="sng" dirty="0"/>
          </a:p>
        </p:txBody>
      </p:sp>
      <p:pic>
        <p:nvPicPr>
          <p:cNvPr id="4" name="Picture 3">
            <a:extLst>
              <a:ext uri="{FF2B5EF4-FFF2-40B4-BE49-F238E27FC236}">
                <a16:creationId xmlns:a16="http://schemas.microsoft.com/office/drawing/2014/main" id="{26F0189B-D845-4D7B-92D2-82A144BB5A12}"/>
              </a:ext>
            </a:extLst>
          </p:cNvPr>
          <p:cNvPicPr>
            <a:picLocks noChangeAspect="1"/>
          </p:cNvPicPr>
          <p:nvPr/>
        </p:nvPicPr>
        <p:blipFill>
          <a:blip r:embed="rId2"/>
          <a:stretch>
            <a:fillRect/>
          </a:stretch>
        </p:blipFill>
        <p:spPr>
          <a:xfrm>
            <a:off x="2323179" y="2731816"/>
            <a:ext cx="7333310" cy="4126184"/>
          </a:xfrm>
          <a:prstGeom prst="rect">
            <a:avLst/>
          </a:prstGeom>
        </p:spPr>
      </p:pic>
    </p:spTree>
    <p:extLst>
      <p:ext uri="{BB962C8B-B14F-4D97-AF65-F5344CB8AC3E}">
        <p14:creationId xmlns:p14="http://schemas.microsoft.com/office/powerpoint/2010/main" val="93429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365125"/>
            <a:ext cx="5721477" cy="1325563"/>
          </a:xfrm>
        </p:spPr>
        <p:txBody>
          <a:bodyPr/>
          <a:lstStyle/>
          <a:p>
            <a:r>
              <a:rPr lang="en-US" b="1" dirty="0"/>
              <a:t>5. Other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4423149" y="1219338"/>
            <a:ext cx="4952999" cy="2209662"/>
          </a:xfrm>
        </p:spPr>
        <p:txBody>
          <a:bodyPr/>
          <a:lstStyle/>
          <a:p>
            <a:pPr marL="0" indent="0">
              <a:buNone/>
            </a:pPr>
            <a:r>
              <a:rPr lang="en-US" b="1" dirty="0"/>
              <a:t>a. </a:t>
            </a:r>
            <a:r>
              <a:rPr lang="en-US" b="1" u="sng" dirty="0"/>
              <a:t>Drumlin</a:t>
            </a:r>
            <a:r>
              <a:rPr lang="en-US" b="1" dirty="0"/>
              <a:t> – long smooth canoe-shaped hills made of till formed when advancing glacier runs over earlier deposited moraines</a:t>
            </a:r>
            <a:endParaRPr lang="en-CA" b="1" dirty="0"/>
          </a:p>
        </p:txBody>
      </p:sp>
      <p:pic>
        <p:nvPicPr>
          <p:cNvPr id="5" name="Picture 4">
            <a:extLst>
              <a:ext uri="{FF2B5EF4-FFF2-40B4-BE49-F238E27FC236}">
                <a16:creationId xmlns:a16="http://schemas.microsoft.com/office/drawing/2014/main" id="{945A07CE-FC30-4DB7-A79F-1BDA8EAEA917}"/>
              </a:ext>
            </a:extLst>
          </p:cNvPr>
          <p:cNvPicPr>
            <a:picLocks noChangeAspect="1"/>
          </p:cNvPicPr>
          <p:nvPr/>
        </p:nvPicPr>
        <p:blipFill>
          <a:blip r:embed="rId2"/>
          <a:stretch>
            <a:fillRect/>
          </a:stretch>
        </p:blipFill>
        <p:spPr>
          <a:xfrm>
            <a:off x="6899649" y="2912165"/>
            <a:ext cx="5292351" cy="3945835"/>
          </a:xfrm>
          <a:prstGeom prst="rect">
            <a:avLst/>
          </a:prstGeom>
        </p:spPr>
      </p:pic>
      <p:pic>
        <p:nvPicPr>
          <p:cNvPr id="6" name="Picture 5">
            <a:extLst>
              <a:ext uri="{FF2B5EF4-FFF2-40B4-BE49-F238E27FC236}">
                <a16:creationId xmlns:a16="http://schemas.microsoft.com/office/drawing/2014/main" id="{611A9A5F-7BB0-4909-96A5-63F8E056A102}"/>
              </a:ext>
            </a:extLst>
          </p:cNvPr>
          <p:cNvPicPr>
            <a:picLocks noChangeAspect="1"/>
          </p:cNvPicPr>
          <p:nvPr/>
        </p:nvPicPr>
        <p:blipFill>
          <a:blip r:embed="rId3"/>
          <a:stretch>
            <a:fillRect/>
          </a:stretch>
        </p:blipFill>
        <p:spPr>
          <a:xfrm>
            <a:off x="0" y="3190461"/>
            <a:ext cx="5694936" cy="3667539"/>
          </a:xfrm>
          <a:prstGeom prst="rect">
            <a:avLst/>
          </a:prstGeom>
        </p:spPr>
      </p:pic>
    </p:spTree>
    <p:extLst>
      <p:ext uri="{BB962C8B-B14F-4D97-AF65-F5344CB8AC3E}">
        <p14:creationId xmlns:p14="http://schemas.microsoft.com/office/powerpoint/2010/main" val="1581957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365125"/>
            <a:ext cx="5721477" cy="1325563"/>
          </a:xfrm>
        </p:spPr>
        <p:txBody>
          <a:bodyPr/>
          <a:lstStyle/>
          <a:p>
            <a:r>
              <a:rPr lang="en-US" b="1" dirty="0"/>
              <a:t>5. Other  Features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974035" y="1959043"/>
            <a:ext cx="3130826" cy="4735167"/>
          </a:xfrm>
        </p:spPr>
        <p:txBody>
          <a:bodyPr>
            <a:normAutofit/>
          </a:bodyPr>
          <a:lstStyle/>
          <a:p>
            <a:pPr marL="0" indent="0">
              <a:buNone/>
            </a:pPr>
            <a:r>
              <a:rPr lang="en-US" b="1" dirty="0"/>
              <a:t>b. </a:t>
            </a:r>
            <a:r>
              <a:rPr lang="en-US" b="1" u="sng" dirty="0"/>
              <a:t>Kettles</a:t>
            </a:r>
            <a:r>
              <a:rPr lang="en-US" b="1" dirty="0"/>
              <a:t> – circular hollows on terminal moraines and outwash plains; large lump of ice left imbedded in outwash material then ice melts leaving a hole. </a:t>
            </a:r>
            <a:endParaRPr lang="en-CA" b="1" dirty="0"/>
          </a:p>
        </p:txBody>
      </p:sp>
      <p:pic>
        <p:nvPicPr>
          <p:cNvPr id="5" name="Picture 4">
            <a:extLst>
              <a:ext uri="{FF2B5EF4-FFF2-40B4-BE49-F238E27FC236}">
                <a16:creationId xmlns:a16="http://schemas.microsoft.com/office/drawing/2014/main" id="{BE6CC584-150A-4C73-B565-B746A2F627D0}"/>
              </a:ext>
            </a:extLst>
          </p:cNvPr>
          <p:cNvPicPr>
            <a:picLocks noChangeAspect="1"/>
          </p:cNvPicPr>
          <p:nvPr/>
        </p:nvPicPr>
        <p:blipFill>
          <a:blip r:embed="rId2"/>
          <a:stretch>
            <a:fillRect/>
          </a:stretch>
        </p:blipFill>
        <p:spPr>
          <a:xfrm>
            <a:off x="4576806" y="205029"/>
            <a:ext cx="4826306" cy="3149635"/>
          </a:xfrm>
          <a:prstGeom prst="rect">
            <a:avLst/>
          </a:prstGeom>
        </p:spPr>
      </p:pic>
      <p:pic>
        <p:nvPicPr>
          <p:cNvPr id="6" name="Picture 5">
            <a:extLst>
              <a:ext uri="{FF2B5EF4-FFF2-40B4-BE49-F238E27FC236}">
                <a16:creationId xmlns:a16="http://schemas.microsoft.com/office/drawing/2014/main" id="{8E76F6B4-53AE-4155-BC86-A7E64BA9B496}"/>
              </a:ext>
            </a:extLst>
          </p:cNvPr>
          <p:cNvPicPr>
            <a:picLocks noChangeAspect="1"/>
          </p:cNvPicPr>
          <p:nvPr/>
        </p:nvPicPr>
        <p:blipFill>
          <a:blip r:embed="rId3"/>
          <a:stretch>
            <a:fillRect/>
          </a:stretch>
        </p:blipFill>
        <p:spPr>
          <a:xfrm>
            <a:off x="6936137" y="3503336"/>
            <a:ext cx="4933950" cy="3190875"/>
          </a:xfrm>
          <a:prstGeom prst="rect">
            <a:avLst/>
          </a:prstGeom>
        </p:spPr>
      </p:pic>
    </p:spTree>
    <p:extLst>
      <p:ext uri="{BB962C8B-B14F-4D97-AF65-F5344CB8AC3E}">
        <p14:creationId xmlns:p14="http://schemas.microsoft.com/office/powerpoint/2010/main" val="4008967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365125"/>
            <a:ext cx="5721477" cy="1325563"/>
          </a:xfrm>
        </p:spPr>
        <p:txBody>
          <a:bodyPr/>
          <a:lstStyle/>
          <a:p>
            <a:r>
              <a:rPr lang="en-US" b="1" dirty="0"/>
              <a:t>6. Glacial Lakes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665922" y="1959044"/>
            <a:ext cx="2961861" cy="3666503"/>
          </a:xfrm>
        </p:spPr>
        <p:txBody>
          <a:bodyPr/>
          <a:lstStyle/>
          <a:p>
            <a:pPr marL="0" indent="0">
              <a:buNone/>
            </a:pPr>
            <a:r>
              <a:rPr lang="en-US" b="1" dirty="0"/>
              <a:t>a. </a:t>
            </a:r>
            <a:r>
              <a:rPr lang="en-US" b="1" u="sng" dirty="0"/>
              <a:t>Cirque Lake</a:t>
            </a:r>
            <a:r>
              <a:rPr lang="en-US" b="1" dirty="0"/>
              <a:t> – formed when water fills the cirque basin left by alpine glaciers, also called tarns. </a:t>
            </a:r>
            <a:r>
              <a:rPr lang="en-US" b="1" strike="sngStrike" dirty="0"/>
              <a:t>Ex Lake Louise</a:t>
            </a:r>
          </a:p>
          <a:p>
            <a:pPr marL="0" indent="0">
              <a:buNone/>
            </a:pPr>
            <a:endParaRPr lang="en-CA" b="1" dirty="0"/>
          </a:p>
        </p:txBody>
      </p:sp>
      <p:pic>
        <p:nvPicPr>
          <p:cNvPr id="4" name="Picture 3">
            <a:extLst>
              <a:ext uri="{FF2B5EF4-FFF2-40B4-BE49-F238E27FC236}">
                <a16:creationId xmlns:a16="http://schemas.microsoft.com/office/drawing/2014/main" id="{EC6C1C8B-59CE-4DE0-9842-A05DE1C55B8F}"/>
              </a:ext>
            </a:extLst>
          </p:cNvPr>
          <p:cNvPicPr>
            <a:picLocks noChangeAspect="1"/>
          </p:cNvPicPr>
          <p:nvPr/>
        </p:nvPicPr>
        <p:blipFill>
          <a:blip r:embed="rId2"/>
          <a:stretch>
            <a:fillRect/>
          </a:stretch>
        </p:blipFill>
        <p:spPr>
          <a:xfrm>
            <a:off x="3697944" y="1027905"/>
            <a:ext cx="8368840" cy="5561737"/>
          </a:xfrm>
          <a:prstGeom prst="rect">
            <a:avLst/>
          </a:prstGeom>
        </p:spPr>
      </p:pic>
    </p:spTree>
    <p:extLst>
      <p:ext uri="{BB962C8B-B14F-4D97-AF65-F5344CB8AC3E}">
        <p14:creationId xmlns:p14="http://schemas.microsoft.com/office/powerpoint/2010/main" val="3569106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365125"/>
            <a:ext cx="5721477" cy="1325563"/>
          </a:xfrm>
        </p:spPr>
        <p:txBody>
          <a:bodyPr/>
          <a:lstStyle/>
          <a:p>
            <a:r>
              <a:rPr lang="en-US" b="1" dirty="0"/>
              <a:t>6. Glacial Lakes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8328991" y="3110200"/>
            <a:ext cx="3438939" cy="1837703"/>
          </a:xfrm>
        </p:spPr>
        <p:txBody>
          <a:bodyPr/>
          <a:lstStyle/>
          <a:p>
            <a:pPr marL="0" indent="0">
              <a:buNone/>
            </a:pPr>
            <a:r>
              <a:rPr lang="en-US" b="1" dirty="0"/>
              <a:t>b. </a:t>
            </a:r>
            <a:r>
              <a:rPr lang="en-US" b="1" u="sng" dirty="0"/>
              <a:t>Kettle Lake</a:t>
            </a:r>
            <a:r>
              <a:rPr lang="en-US" b="1" dirty="0"/>
              <a:t> – formed when water fills kettles  </a:t>
            </a:r>
            <a:endParaRPr lang="en-CA" b="1" dirty="0"/>
          </a:p>
        </p:txBody>
      </p:sp>
      <p:pic>
        <p:nvPicPr>
          <p:cNvPr id="4" name="Picture 3">
            <a:extLst>
              <a:ext uri="{FF2B5EF4-FFF2-40B4-BE49-F238E27FC236}">
                <a16:creationId xmlns:a16="http://schemas.microsoft.com/office/drawing/2014/main" id="{E91AA5EF-6689-4822-9836-DF1BAEA169AC}"/>
              </a:ext>
            </a:extLst>
          </p:cNvPr>
          <p:cNvPicPr>
            <a:picLocks noChangeAspect="1"/>
          </p:cNvPicPr>
          <p:nvPr/>
        </p:nvPicPr>
        <p:blipFill>
          <a:blip r:embed="rId2"/>
          <a:stretch>
            <a:fillRect/>
          </a:stretch>
        </p:blipFill>
        <p:spPr>
          <a:xfrm>
            <a:off x="543339" y="1824864"/>
            <a:ext cx="7643191" cy="4408376"/>
          </a:xfrm>
          <a:prstGeom prst="rect">
            <a:avLst/>
          </a:prstGeom>
        </p:spPr>
      </p:pic>
    </p:spTree>
    <p:extLst>
      <p:ext uri="{BB962C8B-B14F-4D97-AF65-F5344CB8AC3E}">
        <p14:creationId xmlns:p14="http://schemas.microsoft.com/office/powerpoint/2010/main" val="361909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365125"/>
            <a:ext cx="5721477" cy="1325563"/>
          </a:xfrm>
        </p:spPr>
        <p:txBody>
          <a:bodyPr/>
          <a:lstStyle/>
          <a:p>
            <a:r>
              <a:rPr lang="en-US" b="1" dirty="0"/>
              <a:t>6. Glacial Lakes</a:t>
            </a:r>
            <a:endParaRPr lang="en-CA" b="1"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487018" y="1344551"/>
            <a:ext cx="5257798" cy="3666503"/>
          </a:xfrm>
        </p:spPr>
        <p:txBody>
          <a:bodyPr/>
          <a:lstStyle/>
          <a:p>
            <a:pPr marL="0" indent="0">
              <a:buNone/>
            </a:pPr>
            <a:r>
              <a:rPr lang="en-US" b="1" dirty="0"/>
              <a:t>c. </a:t>
            </a:r>
            <a:r>
              <a:rPr lang="en-US" b="1" u="sng" dirty="0"/>
              <a:t>Moraine damned lake </a:t>
            </a:r>
            <a:r>
              <a:rPr lang="en-US" b="1" dirty="0"/>
              <a:t>– river valley (used to be a glacial valley) blocked by moraines. Ex Moraine Damned Lake on old $20 bill. </a:t>
            </a:r>
            <a:r>
              <a:rPr lang="en-US" b="1" u="sng" dirty="0"/>
              <a:t>And Lake Louise. Near Banff.</a:t>
            </a:r>
            <a:endParaRPr lang="en-CA" b="1" u="sng" dirty="0"/>
          </a:p>
        </p:txBody>
      </p:sp>
      <p:pic>
        <p:nvPicPr>
          <p:cNvPr id="5" name="Picture 4">
            <a:extLst>
              <a:ext uri="{FF2B5EF4-FFF2-40B4-BE49-F238E27FC236}">
                <a16:creationId xmlns:a16="http://schemas.microsoft.com/office/drawing/2014/main" id="{46DA10BC-C0BA-4E5D-8737-2856AF1C42B8}"/>
              </a:ext>
            </a:extLst>
          </p:cNvPr>
          <p:cNvPicPr>
            <a:picLocks noChangeAspect="1"/>
          </p:cNvPicPr>
          <p:nvPr/>
        </p:nvPicPr>
        <p:blipFill>
          <a:blip r:embed="rId2"/>
          <a:stretch>
            <a:fillRect/>
          </a:stretch>
        </p:blipFill>
        <p:spPr>
          <a:xfrm>
            <a:off x="5744816" y="1"/>
            <a:ext cx="6447183" cy="3042588"/>
          </a:xfrm>
          <a:prstGeom prst="rect">
            <a:avLst/>
          </a:prstGeom>
        </p:spPr>
      </p:pic>
      <p:pic>
        <p:nvPicPr>
          <p:cNvPr id="6" name="Picture 5">
            <a:extLst>
              <a:ext uri="{FF2B5EF4-FFF2-40B4-BE49-F238E27FC236}">
                <a16:creationId xmlns:a16="http://schemas.microsoft.com/office/drawing/2014/main" id="{AFE50916-D6D7-4949-A3EB-E255A533471A}"/>
              </a:ext>
            </a:extLst>
          </p:cNvPr>
          <p:cNvPicPr>
            <a:picLocks noChangeAspect="1"/>
          </p:cNvPicPr>
          <p:nvPr/>
        </p:nvPicPr>
        <p:blipFill>
          <a:blip r:embed="rId3"/>
          <a:stretch>
            <a:fillRect/>
          </a:stretch>
        </p:blipFill>
        <p:spPr>
          <a:xfrm>
            <a:off x="665922" y="3310945"/>
            <a:ext cx="6291470" cy="3537225"/>
          </a:xfrm>
          <a:prstGeom prst="rect">
            <a:avLst/>
          </a:prstGeom>
        </p:spPr>
      </p:pic>
      <p:sp>
        <p:nvSpPr>
          <p:cNvPr id="4" name="TextBox 3">
            <a:extLst>
              <a:ext uri="{FF2B5EF4-FFF2-40B4-BE49-F238E27FC236}">
                <a16:creationId xmlns:a16="http://schemas.microsoft.com/office/drawing/2014/main" id="{69644517-1E7E-459A-965E-0187ED66C07E}"/>
              </a:ext>
            </a:extLst>
          </p:cNvPr>
          <p:cNvSpPr txBox="1"/>
          <p:nvPr/>
        </p:nvSpPr>
        <p:spPr>
          <a:xfrm>
            <a:off x="8594034" y="4641574"/>
            <a:ext cx="3110948" cy="1661993"/>
          </a:xfrm>
          <a:prstGeom prst="rect">
            <a:avLst/>
          </a:prstGeom>
          <a:noFill/>
        </p:spPr>
        <p:txBody>
          <a:bodyPr wrap="square" rtlCol="0">
            <a:spAutoFit/>
          </a:bodyPr>
          <a:lstStyle/>
          <a:p>
            <a:r>
              <a:rPr lang="en-US" sz="2800" b="1" dirty="0"/>
              <a:t>Do Purple page 21 now; go over together</a:t>
            </a:r>
            <a:endParaRPr lang="en-CA" sz="2800" b="1" dirty="0"/>
          </a:p>
          <a:p>
            <a:endParaRPr lang="en-CA" dirty="0"/>
          </a:p>
        </p:txBody>
      </p:sp>
    </p:spTree>
    <p:extLst>
      <p:ext uri="{BB962C8B-B14F-4D97-AF65-F5344CB8AC3E}">
        <p14:creationId xmlns:p14="http://schemas.microsoft.com/office/powerpoint/2010/main" val="2953970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156403"/>
            <a:ext cx="8358808" cy="1325563"/>
          </a:xfrm>
        </p:spPr>
        <p:txBody>
          <a:bodyPr>
            <a:normAutofit/>
          </a:bodyPr>
          <a:lstStyle/>
          <a:p>
            <a:r>
              <a:rPr lang="en-US" b="1" dirty="0"/>
              <a:t>7. Hypotheses regarding the origin of  ice ages / </a:t>
            </a:r>
            <a:r>
              <a:rPr lang="en-US" b="1" u="sng" dirty="0"/>
              <a:t>global warming</a:t>
            </a:r>
            <a:endParaRPr lang="en-CA" b="1" u="sng"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268357" y="1481966"/>
            <a:ext cx="4946374" cy="5455547"/>
          </a:xfrm>
        </p:spPr>
        <p:txBody>
          <a:bodyPr>
            <a:normAutofit/>
          </a:bodyPr>
          <a:lstStyle/>
          <a:p>
            <a:pPr marL="0" indent="0">
              <a:buNone/>
            </a:pPr>
            <a:r>
              <a:rPr lang="en-US" b="1" dirty="0"/>
              <a:t>External</a:t>
            </a:r>
          </a:p>
          <a:p>
            <a:pPr marL="0" indent="0">
              <a:buNone/>
            </a:pPr>
            <a:r>
              <a:rPr lang="en-US" b="1" dirty="0"/>
              <a:t>a. Significant changes in </a:t>
            </a:r>
            <a:r>
              <a:rPr lang="en-US" b="1" u="sng" dirty="0"/>
              <a:t> sun’s </a:t>
            </a:r>
            <a:r>
              <a:rPr lang="en-US" b="1" dirty="0"/>
              <a:t> energy output. </a:t>
            </a:r>
          </a:p>
          <a:p>
            <a:pPr lvl="1"/>
            <a:r>
              <a:rPr lang="en-US" sz="2800" b="1" dirty="0"/>
              <a:t>Cycles of sunspot activity cause fluctuations but would have to be 10 times larger and way longer than what we see I the current 11 year cycle.</a:t>
            </a:r>
          </a:p>
          <a:p>
            <a:pPr lvl="1"/>
            <a:r>
              <a:rPr lang="en-US" sz="2800" b="1" dirty="0"/>
              <a:t>Lack of evidence, can’t prove or disprove</a:t>
            </a:r>
          </a:p>
          <a:p>
            <a:pPr lvl="1"/>
            <a:endParaRPr lang="en-US" b="1" dirty="0"/>
          </a:p>
          <a:p>
            <a:pPr marL="457200" lvl="1" indent="0">
              <a:buNone/>
            </a:pPr>
            <a:endParaRPr lang="en-US" b="1" dirty="0"/>
          </a:p>
        </p:txBody>
      </p:sp>
      <p:pic>
        <p:nvPicPr>
          <p:cNvPr id="4" name="Picture 3">
            <a:extLst>
              <a:ext uri="{FF2B5EF4-FFF2-40B4-BE49-F238E27FC236}">
                <a16:creationId xmlns:a16="http://schemas.microsoft.com/office/drawing/2014/main" id="{54CAB74E-101B-448D-ACA4-CDEBC0F0495F}"/>
              </a:ext>
            </a:extLst>
          </p:cNvPr>
          <p:cNvPicPr>
            <a:picLocks noChangeAspect="1"/>
          </p:cNvPicPr>
          <p:nvPr/>
        </p:nvPicPr>
        <p:blipFill>
          <a:blip r:embed="rId2"/>
          <a:stretch>
            <a:fillRect/>
          </a:stretch>
        </p:blipFill>
        <p:spPr>
          <a:xfrm>
            <a:off x="5426766" y="1786557"/>
            <a:ext cx="6496877" cy="4872659"/>
          </a:xfrm>
          <a:prstGeom prst="rect">
            <a:avLst/>
          </a:prstGeom>
        </p:spPr>
      </p:pic>
    </p:spTree>
    <p:extLst>
      <p:ext uri="{BB962C8B-B14F-4D97-AF65-F5344CB8AC3E}">
        <p14:creationId xmlns:p14="http://schemas.microsoft.com/office/powerpoint/2010/main" val="271775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23017"/>
            <a:ext cx="8358808" cy="1325563"/>
          </a:xfrm>
        </p:spPr>
        <p:txBody>
          <a:bodyPr>
            <a:normAutofit/>
          </a:bodyPr>
          <a:lstStyle/>
          <a:p>
            <a:r>
              <a:rPr lang="en-US" b="1" dirty="0"/>
              <a:t>7. Hypotheses regarding the origin of  ice ages / </a:t>
            </a:r>
            <a:r>
              <a:rPr lang="en-US" b="1" u="sng" dirty="0"/>
              <a:t>global warming</a:t>
            </a:r>
            <a:endParaRPr lang="en-CA" b="1" u="sng"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268357" y="1481966"/>
            <a:ext cx="5257800" cy="5455547"/>
          </a:xfrm>
        </p:spPr>
        <p:txBody>
          <a:bodyPr>
            <a:normAutofit/>
          </a:bodyPr>
          <a:lstStyle/>
          <a:p>
            <a:pPr marL="0" indent="0">
              <a:buNone/>
            </a:pPr>
            <a:r>
              <a:rPr lang="en-US" b="1" dirty="0"/>
              <a:t>External</a:t>
            </a:r>
          </a:p>
          <a:p>
            <a:pPr marL="0" indent="0">
              <a:buNone/>
            </a:pPr>
            <a:r>
              <a:rPr lang="en-US" b="1" dirty="0"/>
              <a:t>b. Variation in the tilt of </a:t>
            </a:r>
            <a:r>
              <a:rPr lang="en-US" b="1" u="sng" dirty="0"/>
              <a:t> Earth’s </a:t>
            </a:r>
            <a:r>
              <a:rPr lang="en-US" b="1" dirty="0"/>
              <a:t> axis. </a:t>
            </a:r>
          </a:p>
          <a:p>
            <a:pPr lvl="1"/>
            <a:r>
              <a:rPr lang="en-US" sz="2800" b="1" dirty="0"/>
              <a:t>Polar region might become cold enough for large ice sheet to develop</a:t>
            </a:r>
          </a:p>
          <a:p>
            <a:pPr lvl="1"/>
            <a:r>
              <a:rPr lang="en-US" sz="2800" b="1" dirty="0"/>
              <a:t>For Pleistocene </a:t>
            </a:r>
            <a:r>
              <a:rPr lang="en-US" sz="2800" b="1" u="sng" dirty="0"/>
              <a:t>ice age</a:t>
            </a:r>
            <a:r>
              <a:rPr lang="en-US" sz="2800" b="1" dirty="0"/>
              <a:t> there seems to be a correlation, but tests can’t be done for earlier ones. </a:t>
            </a:r>
          </a:p>
          <a:p>
            <a:pPr lvl="1"/>
            <a:endParaRPr lang="en-US" b="1" dirty="0"/>
          </a:p>
          <a:p>
            <a:pPr marL="457200" lvl="1" indent="0">
              <a:buNone/>
            </a:pPr>
            <a:endParaRPr lang="en-US" b="1" dirty="0"/>
          </a:p>
        </p:txBody>
      </p:sp>
      <p:pic>
        <p:nvPicPr>
          <p:cNvPr id="6" name="Picture 5">
            <a:extLst>
              <a:ext uri="{FF2B5EF4-FFF2-40B4-BE49-F238E27FC236}">
                <a16:creationId xmlns:a16="http://schemas.microsoft.com/office/drawing/2014/main" id="{A98C61C0-5885-4729-B741-48B7DD3136C8}"/>
              </a:ext>
            </a:extLst>
          </p:cNvPr>
          <p:cNvPicPr>
            <a:picLocks noChangeAspect="1"/>
          </p:cNvPicPr>
          <p:nvPr/>
        </p:nvPicPr>
        <p:blipFill>
          <a:blip r:embed="rId2"/>
          <a:stretch>
            <a:fillRect/>
          </a:stretch>
        </p:blipFill>
        <p:spPr>
          <a:xfrm>
            <a:off x="6019799" y="685799"/>
            <a:ext cx="6172201" cy="6172201"/>
          </a:xfrm>
          <a:prstGeom prst="rect">
            <a:avLst/>
          </a:prstGeom>
        </p:spPr>
      </p:pic>
    </p:spTree>
    <p:extLst>
      <p:ext uri="{BB962C8B-B14F-4D97-AF65-F5344CB8AC3E}">
        <p14:creationId xmlns:p14="http://schemas.microsoft.com/office/powerpoint/2010/main" val="1314818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6430616" y="146464"/>
            <a:ext cx="5761383" cy="1325563"/>
          </a:xfrm>
        </p:spPr>
        <p:txBody>
          <a:bodyPr>
            <a:normAutofit fontScale="90000"/>
          </a:bodyPr>
          <a:lstStyle/>
          <a:p>
            <a:r>
              <a:rPr lang="en-US" b="1" dirty="0"/>
              <a:t>7. Hypotheses regarding the origin of  ice ages / </a:t>
            </a:r>
            <a:r>
              <a:rPr lang="en-US" b="1" u="sng" dirty="0"/>
              <a:t>global warming</a:t>
            </a:r>
            <a:endParaRPr lang="en-CA" b="1" u="sng"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6430616" y="1899409"/>
            <a:ext cx="5105400" cy="5455547"/>
          </a:xfrm>
        </p:spPr>
        <p:txBody>
          <a:bodyPr>
            <a:normAutofit/>
          </a:bodyPr>
          <a:lstStyle/>
          <a:p>
            <a:pPr marL="0" indent="0">
              <a:buNone/>
            </a:pPr>
            <a:r>
              <a:rPr lang="en-US" b="1" dirty="0"/>
              <a:t>Earth-based</a:t>
            </a:r>
          </a:p>
          <a:p>
            <a:pPr marL="514350" indent="-514350">
              <a:buAutoNum type="alphaLcPeriod"/>
            </a:pPr>
            <a:r>
              <a:rPr lang="en-US" b="1" dirty="0"/>
              <a:t>When Pangea broke up the </a:t>
            </a:r>
            <a:r>
              <a:rPr lang="en-US" b="1" u="sng" dirty="0"/>
              <a:t> ocean</a:t>
            </a:r>
            <a:r>
              <a:rPr lang="en-US" b="1" dirty="0"/>
              <a:t>  circulation was blocked so warm equatorial water couldn’t get to the poles. </a:t>
            </a:r>
          </a:p>
          <a:p>
            <a:pPr lvl="1"/>
            <a:r>
              <a:rPr lang="en-US" sz="2800" b="1" dirty="0"/>
              <a:t>Accounts for Pleistocene but not ice ages prior to break up of Pangea</a:t>
            </a:r>
          </a:p>
          <a:p>
            <a:pPr lvl="1"/>
            <a:r>
              <a:rPr lang="en-US" sz="2800" b="1" dirty="0"/>
              <a:t>Can’t explain glacial advance and retreat in one ice age</a:t>
            </a:r>
          </a:p>
          <a:p>
            <a:pPr marL="457200" lvl="1" indent="0">
              <a:buNone/>
            </a:pPr>
            <a:endParaRPr lang="en-US" b="1" dirty="0"/>
          </a:p>
        </p:txBody>
      </p:sp>
      <p:pic>
        <p:nvPicPr>
          <p:cNvPr id="5" name="Picture 4">
            <a:extLst>
              <a:ext uri="{FF2B5EF4-FFF2-40B4-BE49-F238E27FC236}">
                <a16:creationId xmlns:a16="http://schemas.microsoft.com/office/drawing/2014/main" id="{7126FEF8-6C54-4DE4-8DAC-1A4DE713A4DA}"/>
              </a:ext>
            </a:extLst>
          </p:cNvPr>
          <p:cNvPicPr>
            <a:picLocks noChangeAspect="1"/>
          </p:cNvPicPr>
          <p:nvPr/>
        </p:nvPicPr>
        <p:blipFill>
          <a:blip r:embed="rId2"/>
          <a:stretch>
            <a:fillRect/>
          </a:stretch>
        </p:blipFill>
        <p:spPr>
          <a:xfrm>
            <a:off x="262628" y="0"/>
            <a:ext cx="5498757" cy="6858000"/>
          </a:xfrm>
          <a:prstGeom prst="rect">
            <a:avLst/>
          </a:prstGeom>
        </p:spPr>
      </p:pic>
    </p:spTree>
    <p:extLst>
      <p:ext uri="{BB962C8B-B14F-4D97-AF65-F5344CB8AC3E}">
        <p14:creationId xmlns:p14="http://schemas.microsoft.com/office/powerpoint/2010/main" val="1605569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2541-5820-4E87-86A7-072D8A4A5283}"/>
              </a:ext>
            </a:extLst>
          </p:cNvPr>
          <p:cNvSpPr>
            <a:spLocks noGrp="1"/>
          </p:cNvSpPr>
          <p:nvPr>
            <p:ph type="title"/>
          </p:nvPr>
        </p:nvSpPr>
        <p:spPr>
          <a:xfrm>
            <a:off x="268357" y="156403"/>
            <a:ext cx="8358808" cy="1325563"/>
          </a:xfrm>
        </p:spPr>
        <p:txBody>
          <a:bodyPr>
            <a:normAutofit/>
          </a:bodyPr>
          <a:lstStyle/>
          <a:p>
            <a:r>
              <a:rPr lang="en-US" b="1" dirty="0"/>
              <a:t>7. Hypotheses regarding the origin of  ice ages / </a:t>
            </a:r>
            <a:r>
              <a:rPr lang="en-US" b="1" u="sng" dirty="0"/>
              <a:t>global warming</a:t>
            </a:r>
            <a:endParaRPr lang="en-CA" b="1" u="sng" dirty="0"/>
          </a:p>
        </p:txBody>
      </p:sp>
      <p:sp>
        <p:nvSpPr>
          <p:cNvPr id="3" name="Content Placeholder 2">
            <a:extLst>
              <a:ext uri="{FF2B5EF4-FFF2-40B4-BE49-F238E27FC236}">
                <a16:creationId xmlns:a16="http://schemas.microsoft.com/office/drawing/2014/main" id="{10D2F81C-2E2C-4054-9FD8-7D68BB623DC9}"/>
              </a:ext>
            </a:extLst>
          </p:cNvPr>
          <p:cNvSpPr>
            <a:spLocks noGrp="1"/>
          </p:cNvSpPr>
          <p:nvPr>
            <p:ph idx="1"/>
          </p:nvPr>
        </p:nvSpPr>
        <p:spPr>
          <a:xfrm>
            <a:off x="7255565" y="1246050"/>
            <a:ext cx="4790661" cy="5455547"/>
          </a:xfrm>
        </p:spPr>
        <p:txBody>
          <a:bodyPr>
            <a:normAutofit/>
          </a:bodyPr>
          <a:lstStyle/>
          <a:p>
            <a:pPr marL="0" indent="0">
              <a:buNone/>
            </a:pPr>
            <a:r>
              <a:rPr lang="en-US" b="1" dirty="0"/>
              <a:t>Earth-based</a:t>
            </a:r>
          </a:p>
          <a:p>
            <a:pPr marL="514350" indent="-514350">
              <a:buAutoNum type="alphaLcPeriod" startAt="2"/>
            </a:pPr>
            <a:r>
              <a:rPr lang="en-US" b="1" u="sng" dirty="0"/>
              <a:t>Blocking </a:t>
            </a:r>
            <a:r>
              <a:rPr lang="en-US" b="1" dirty="0"/>
              <a:t> of incoming solar radiation by something in the atmosphere. </a:t>
            </a:r>
          </a:p>
          <a:p>
            <a:pPr lvl="1"/>
            <a:r>
              <a:rPr lang="en-US" sz="2800" b="1" dirty="0"/>
              <a:t>Ex: Volcanic ash – in past Earth was more active volcanically so maybe enough dust for long enough led to cold enough temperatures to cause ice sheets to form. </a:t>
            </a:r>
          </a:p>
          <a:p>
            <a:pPr lvl="1"/>
            <a:endParaRPr lang="en-US" b="1" dirty="0"/>
          </a:p>
          <a:p>
            <a:pPr marL="457200" lvl="1" indent="0">
              <a:buNone/>
            </a:pPr>
            <a:endParaRPr lang="en-US" b="1" dirty="0"/>
          </a:p>
        </p:txBody>
      </p:sp>
      <p:pic>
        <p:nvPicPr>
          <p:cNvPr id="5" name="Picture 4">
            <a:extLst>
              <a:ext uri="{FF2B5EF4-FFF2-40B4-BE49-F238E27FC236}">
                <a16:creationId xmlns:a16="http://schemas.microsoft.com/office/drawing/2014/main" id="{78B552B2-6844-40CD-9963-D0FDEF8DADEA}"/>
              </a:ext>
            </a:extLst>
          </p:cNvPr>
          <p:cNvPicPr>
            <a:picLocks noChangeAspect="1"/>
          </p:cNvPicPr>
          <p:nvPr/>
        </p:nvPicPr>
        <p:blipFill>
          <a:blip r:embed="rId2"/>
          <a:stretch>
            <a:fillRect/>
          </a:stretch>
        </p:blipFill>
        <p:spPr>
          <a:xfrm>
            <a:off x="405848" y="1888433"/>
            <a:ext cx="6760265" cy="4506843"/>
          </a:xfrm>
          <a:prstGeom prst="rect">
            <a:avLst/>
          </a:prstGeom>
        </p:spPr>
      </p:pic>
    </p:spTree>
    <p:extLst>
      <p:ext uri="{BB962C8B-B14F-4D97-AF65-F5344CB8AC3E}">
        <p14:creationId xmlns:p14="http://schemas.microsoft.com/office/powerpoint/2010/main" val="3310457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30A4E8-E581-4BA5-94B9-6582571F6424}"/>
              </a:ext>
            </a:extLst>
          </p:cNvPr>
          <p:cNvSpPr>
            <a:spLocks noGrp="1"/>
          </p:cNvSpPr>
          <p:nvPr>
            <p:ph idx="1"/>
          </p:nvPr>
        </p:nvSpPr>
        <p:spPr/>
        <p:txBody>
          <a:bodyPr/>
          <a:lstStyle/>
          <a:p>
            <a:r>
              <a:rPr lang="en-US" b="1" dirty="0"/>
              <a:t>None of the above accounts for all the ice ages. It is an incomplete list too; </a:t>
            </a:r>
            <a:r>
              <a:rPr lang="en-US" b="1" u="sng" dirty="0"/>
              <a:t> human activity </a:t>
            </a:r>
            <a:r>
              <a:rPr lang="en-US" b="1" dirty="0"/>
              <a:t> may have an effect, but not much (especially not for previous ice ages). Something larger is at work!</a:t>
            </a:r>
            <a:endParaRPr lang="en-CA" b="1" dirty="0"/>
          </a:p>
        </p:txBody>
      </p:sp>
      <p:sp>
        <p:nvSpPr>
          <p:cNvPr id="4" name="Title 1">
            <a:extLst>
              <a:ext uri="{FF2B5EF4-FFF2-40B4-BE49-F238E27FC236}">
                <a16:creationId xmlns:a16="http://schemas.microsoft.com/office/drawing/2014/main" id="{8B88CBBB-81D0-49A3-901A-5AEA4D1C7343}"/>
              </a:ext>
            </a:extLst>
          </p:cNvPr>
          <p:cNvSpPr>
            <a:spLocks noGrp="1"/>
          </p:cNvSpPr>
          <p:nvPr>
            <p:ph type="title"/>
          </p:nvPr>
        </p:nvSpPr>
        <p:spPr>
          <a:xfrm>
            <a:off x="838200" y="365125"/>
            <a:ext cx="8713304" cy="1325563"/>
          </a:xfrm>
        </p:spPr>
        <p:txBody>
          <a:bodyPr>
            <a:normAutofit/>
          </a:bodyPr>
          <a:lstStyle/>
          <a:p>
            <a:r>
              <a:rPr lang="en-US" b="1" dirty="0"/>
              <a:t>7. Hypotheses regarding the origin of  ice ages / </a:t>
            </a:r>
            <a:r>
              <a:rPr lang="en-US" b="1" u="sng" dirty="0"/>
              <a:t>global warming</a:t>
            </a:r>
            <a:endParaRPr lang="en-CA" b="1" u="sng" dirty="0"/>
          </a:p>
        </p:txBody>
      </p:sp>
      <p:pic>
        <p:nvPicPr>
          <p:cNvPr id="5" name="Picture 4">
            <a:extLst>
              <a:ext uri="{FF2B5EF4-FFF2-40B4-BE49-F238E27FC236}">
                <a16:creationId xmlns:a16="http://schemas.microsoft.com/office/drawing/2014/main" id="{1A1ED5B3-E70A-4A3A-BDD8-AF47051A845F}"/>
              </a:ext>
            </a:extLst>
          </p:cNvPr>
          <p:cNvPicPr>
            <a:picLocks noChangeAspect="1"/>
          </p:cNvPicPr>
          <p:nvPr/>
        </p:nvPicPr>
        <p:blipFill>
          <a:blip r:embed="rId2"/>
          <a:stretch>
            <a:fillRect/>
          </a:stretch>
        </p:blipFill>
        <p:spPr>
          <a:xfrm>
            <a:off x="3235808" y="3065600"/>
            <a:ext cx="5720384" cy="3722168"/>
          </a:xfrm>
          <a:prstGeom prst="rect">
            <a:avLst/>
          </a:prstGeom>
        </p:spPr>
      </p:pic>
    </p:spTree>
    <p:extLst>
      <p:ext uri="{BB962C8B-B14F-4D97-AF65-F5344CB8AC3E}">
        <p14:creationId xmlns:p14="http://schemas.microsoft.com/office/powerpoint/2010/main" val="3551865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7CB25-1405-467D-92D8-39BDE16FBBF0}"/>
              </a:ext>
            </a:extLst>
          </p:cNvPr>
          <p:cNvSpPr>
            <a:spLocks noGrp="1"/>
          </p:cNvSpPr>
          <p:nvPr>
            <p:ph type="title"/>
          </p:nvPr>
        </p:nvSpPr>
        <p:spPr/>
        <p:txBody>
          <a:bodyPr/>
          <a:lstStyle/>
          <a:p>
            <a:r>
              <a:rPr lang="en-US" dirty="0"/>
              <a:t>Video: Understanding Natural Climate Cycles</a:t>
            </a:r>
            <a:endParaRPr lang="en-CA" dirty="0"/>
          </a:p>
        </p:txBody>
      </p:sp>
      <p:sp>
        <p:nvSpPr>
          <p:cNvPr id="3" name="Content Placeholder 2">
            <a:extLst>
              <a:ext uri="{FF2B5EF4-FFF2-40B4-BE49-F238E27FC236}">
                <a16:creationId xmlns:a16="http://schemas.microsoft.com/office/drawing/2014/main" id="{1527C4AF-CB1B-45EC-958C-78078552A3B2}"/>
              </a:ext>
            </a:extLst>
          </p:cNvPr>
          <p:cNvSpPr>
            <a:spLocks noGrp="1"/>
          </p:cNvSpPr>
          <p:nvPr>
            <p:ph idx="1"/>
          </p:nvPr>
        </p:nvSpPr>
        <p:spPr/>
        <p:txBody>
          <a:bodyPr/>
          <a:lstStyle/>
          <a:p>
            <a:r>
              <a:rPr lang="en-CA" dirty="0">
                <a:hlinkClick r:id="rId2"/>
              </a:rPr>
              <a:t>https://www.youtube.com/watch?v=qKY7AN3tB_s</a:t>
            </a:r>
            <a:r>
              <a:rPr lang="en-CA" dirty="0"/>
              <a:t> (5 min)</a:t>
            </a:r>
          </a:p>
        </p:txBody>
      </p:sp>
      <p:pic>
        <p:nvPicPr>
          <p:cNvPr id="5" name="Picture 4">
            <a:extLst>
              <a:ext uri="{FF2B5EF4-FFF2-40B4-BE49-F238E27FC236}">
                <a16:creationId xmlns:a16="http://schemas.microsoft.com/office/drawing/2014/main" id="{32F1E305-1DF4-414F-BF2A-0F916CF7385A}"/>
              </a:ext>
            </a:extLst>
          </p:cNvPr>
          <p:cNvPicPr>
            <a:picLocks noChangeAspect="1"/>
          </p:cNvPicPr>
          <p:nvPr/>
        </p:nvPicPr>
        <p:blipFill>
          <a:blip r:embed="rId3"/>
          <a:stretch>
            <a:fillRect/>
          </a:stretch>
        </p:blipFill>
        <p:spPr>
          <a:xfrm>
            <a:off x="0" y="3153020"/>
            <a:ext cx="8778240" cy="3667039"/>
          </a:xfrm>
          <a:prstGeom prst="rect">
            <a:avLst/>
          </a:prstGeom>
        </p:spPr>
      </p:pic>
      <p:pic>
        <p:nvPicPr>
          <p:cNvPr id="6" name="Picture 5">
            <a:extLst>
              <a:ext uri="{FF2B5EF4-FFF2-40B4-BE49-F238E27FC236}">
                <a16:creationId xmlns:a16="http://schemas.microsoft.com/office/drawing/2014/main" id="{1BA40A14-193A-4F4D-904C-F3651013604A}"/>
              </a:ext>
            </a:extLst>
          </p:cNvPr>
          <p:cNvPicPr>
            <a:picLocks noChangeAspect="1"/>
          </p:cNvPicPr>
          <p:nvPr/>
        </p:nvPicPr>
        <p:blipFill>
          <a:blip r:embed="rId4"/>
          <a:stretch>
            <a:fillRect/>
          </a:stretch>
        </p:blipFill>
        <p:spPr>
          <a:xfrm>
            <a:off x="8535035" y="2194560"/>
            <a:ext cx="3915924" cy="2696210"/>
          </a:xfrm>
          <a:prstGeom prst="rect">
            <a:avLst/>
          </a:prstGeom>
        </p:spPr>
      </p:pic>
      <p:sp>
        <p:nvSpPr>
          <p:cNvPr id="8" name="TextBox 7">
            <a:extLst>
              <a:ext uri="{FF2B5EF4-FFF2-40B4-BE49-F238E27FC236}">
                <a16:creationId xmlns:a16="http://schemas.microsoft.com/office/drawing/2014/main" id="{8F87D06E-CB20-4D5A-8E53-EF2AE55DE188}"/>
              </a:ext>
            </a:extLst>
          </p:cNvPr>
          <p:cNvSpPr txBox="1"/>
          <p:nvPr/>
        </p:nvSpPr>
        <p:spPr>
          <a:xfrm>
            <a:off x="9108379" y="5203507"/>
            <a:ext cx="2769235" cy="1477328"/>
          </a:xfrm>
          <a:prstGeom prst="rect">
            <a:avLst/>
          </a:prstGeom>
          <a:noFill/>
        </p:spPr>
        <p:txBody>
          <a:bodyPr wrap="square" rtlCol="0">
            <a:spAutoFit/>
          </a:bodyPr>
          <a:lstStyle/>
          <a:p>
            <a:r>
              <a:rPr lang="en-CA" dirty="0"/>
              <a:t>Source: </a:t>
            </a:r>
            <a:r>
              <a:rPr lang="en-CA" dirty="0">
                <a:hlinkClick r:id="rId5"/>
              </a:rPr>
              <a:t>https://www.climate.gov/news-features/climate-qa/whats-hottest-earths-ever-been</a:t>
            </a:r>
            <a:r>
              <a:rPr lang="en-CA" dirty="0"/>
              <a:t> </a:t>
            </a:r>
          </a:p>
        </p:txBody>
      </p:sp>
    </p:spTree>
    <p:extLst>
      <p:ext uri="{BB962C8B-B14F-4D97-AF65-F5344CB8AC3E}">
        <p14:creationId xmlns:p14="http://schemas.microsoft.com/office/powerpoint/2010/main" val="788431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691C-A469-49DF-A2A5-68BBCE80467B}"/>
              </a:ext>
            </a:extLst>
          </p:cNvPr>
          <p:cNvSpPr>
            <a:spLocks noGrp="1"/>
          </p:cNvSpPr>
          <p:nvPr>
            <p:ph type="title"/>
          </p:nvPr>
        </p:nvSpPr>
        <p:spPr>
          <a:xfrm>
            <a:off x="838200" y="365125"/>
            <a:ext cx="5257800" cy="1325563"/>
          </a:xfrm>
        </p:spPr>
        <p:txBody>
          <a:bodyPr/>
          <a:lstStyle/>
          <a:p>
            <a:r>
              <a:rPr lang="en-US" b="1" dirty="0"/>
              <a:t>Comparing Sediments</a:t>
            </a:r>
            <a:endParaRPr lang="en-CA" b="1" dirty="0"/>
          </a:p>
        </p:txBody>
      </p:sp>
      <p:graphicFrame>
        <p:nvGraphicFramePr>
          <p:cNvPr id="4" name="Table 4">
            <a:extLst>
              <a:ext uri="{FF2B5EF4-FFF2-40B4-BE49-F238E27FC236}">
                <a16:creationId xmlns:a16="http://schemas.microsoft.com/office/drawing/2014/main" id="{B79454C5-8A81-42BF-80B3-DDBED7700CBA}"/>
              </a:ext>
            </a:extLst>
          </p:cNvPr>
          <p:cNvGraphicFramePr>
            <a:graphicFrameLocks noGrp="1"/>
          </p:cNvGraphicFramePr>
          <p:nvPr>
            <p:ph idx="1"/>
            <p:extLst>
              <p:ext uri="{D42A27DB-BD31-4B8C-83A1-F6EECF244321}">
                <p14:modId xmlns:p14="http://schemas.microsoft.com/office/powerpoint/2010/main" val="2157829112"/>
              </p:ext>
            </p:extLst>
          </p:nvPr>
        </p:nvGraphicFramePr>
        <p:xfrm>
          <a:off x="337934" y="1606964"/>
          <a:ext cx="11519449" cy="4297680"/>
        </p:xfrm>
        <a:graphic>
          <a:graphicData uri="http://schemas.openxmlformats.org/drawingml/2006/table">
            <a:tbl>
              <a:tblPr firstRow="1" bandRow="1">
                <a:tableStyleId>{5C22544A-7EE6-4342-B048-85BDC9FD1C3A}</a:tableStyleId>
              </a:tblPr>
              <a:tblGrid>
                <a:gridCol w="1485663">
                  <a:extLst>
                    <a:ext uri="{9D8B030D-6E8A-4147-A177-3AD203B41FA5}">
                      <a16:colId xmlns:a16="http://schemas.microsoft.com/office/drawing/2014/main" val="2087128056"/>
                    </a:ext>
                  </a:extLst>
                </a:gridCol>
                <a:gridCol w="1502228">
                  <a:extLst>
                    <a:ext uri="{9D8B030D-6E8A-4147-A177-3AD203B41FA5}">
                      <a16:colId xmlns:a16="http://schemas.microsoft.com/office/drawing/2014/main" val="1618578943"/>
                    </a:ext>
                  </a:extLst>
                </a:gridCol>
                <a:gridCol w="1502228">
                  <a:extLst>
                    <a:ext uri="{9D8B030D-6E8A-4147-A177-3AD203B41FA5}">
                      <a16:colId xmlns:a16="http://schemas.microsoft.com/office/drawing/2014/main" val="1445211957"/>
                    </a:ext>
                  </a:extLst>
                </a:gridCol>
                <a:gridCol w="1502228">
                  <a:extLst>
                    <a:ext uri="{9D8B030D-6E8A-4147-A177-3AD203B41FA5}">
                      <a16:colId xmlns:a16="http://schemas.microsoft.com/office/drawing/2014/main" val="1164922153"/>
                    </a:ext>
                  </a:extLst>
                </a:gridCol>
                <a:gridCol w="1502228">
                  <a:extLst>
                    <a:ext uri="{9D8B030D-6E8A-4147-A177-3AD203B41FA5}">
                      <a16:colId xmlns:a16="http://schemas.microsoft.com/office/drawing/2014/main" val="3921547062"/>
                    </a:ext>
                  </a:extLst>
                </a:gridCol>
                <a:gridCol w="1589787">
                  <a:extLst>
                    <a:ext uri="{9D8B030D-6E8A-4147-A177-3AD203B41FA5}">
                      <a16:colId xmlns:a16="http://schemas.microsoft.com/office/drawing/2014/main" val="430359310"/>
                    </a:ext>
                  </a:extLst>
                </a:gridCol>
                <a:gridCol w="2435087">
                  <a:extLst>
                    <a:ext uri="{9D8B030D-6E8A-4147-A177-3AD203B41FA5}">
                      <a16:colId xmlns:a16="http://schemas.microsoft.com/office/drawing/2014/main" val="257716579"/>
                    </a:ext>
                  </a:extLst>
                </a:gridCol>
              </a:tblGrid>
              <a:tr h="370840">
                <a:tc>
                  <a:txBody>
                    <a:bodyPr/>
                    <a:lstStyle/>
                    <a:p>
                      <a:pPr algn="ctr"/>
                      <a:endParaRPr lang="en-CA" dirty="0"/>
                    </a:p>
                  </a:txBody>
                  <a:tcPr anchor="ctr"/>
                </a:tc>
                <a:tc>
                  <a:txBody>
                    <a:bodyPr/>
                    <a:lstStyle/>
                    <a:p>
                      <a:pPr algn="ctr"/>
                      <a:r>
                        <a:rPr lang="en-US" dirty="0"/>
                        <a:t>Round? </a:t>
                      </a:r>
                      <a:endParaRPr lang="en-CA" dirty="0"/>
                    </a:p>
                  </a:txBody>
                  <a:tcPr anchor="ctr"/>
                </a:tc>
                <a:tc>
                  <a:txBody>
                    <a:bodyPr/>
                    <a:lstStyle/>
                    <a:p>
                      <a:pPr algn="ctr"/>
                      <a:r>
                        <a:rPr lang="en-US" dirty="0"/>
                        <a:t>Sorted?</a:t>
                      </a:r>
                      <a:endParaRPr lang="en-CA" dirty="0"/>
                    </a:p>
                  </a:txBody>
                  <a:tcPr anchor="ctr"/>
                </a:tc>
                <a:tc>
                  <a:txBody>
                    <a:bodyPr/>
                    <a:lstStyle/>
                    <a:p>
                      <a:pPr algn="ctr"/>
                      <a:r>
                        <a:rPr lang="en-US" dirty="0"/>
                        <a:t>Chem Weathered?</a:t>
                      </a:r>
                      <a:endParaRPr lang="en-CA" dirty="0"/>
                    </a:p>
                  </a:txBody>
                  <a:tcPr anchor="ctr"/>
                </a:tc>
                <a:tc>
                  <a:txBody>
                    <a:bodyPr/>
                    <a:lstStyle/>
                    <a:p>
                      <a:pPr algn="ctr"/>
                      <a:r>
                        <a:rPr lang="en-US" dirty="0"/>
                        <a:t>Max size</a:t>
                      </a:r>
                      <a:endParaRPr lang="en-CA" dirty="0"/>
                    </a:p>
                  </a:txBody>
                  <a:tcPr anchor="ctr"/>
                </a:tc>
                <a:tc>
                  <a:txBody>
                    <a:bodyPr/>
                    <a:lstStyle/>
                    <a:p>
                      <a:pPr algn="ctr"/>
                      <a:r>
                        <a:rPr lang="en-US" dirty="0"/>
                        <a:t>Other</a:t>
                      </a:r>
                      <a:endParaRPr lang="en-CA" dirty="0"/>
                    </a:p>
                  </a:txBody>
                  <a:tcPr anchor="ctr"/>
                </a:tc>
                <a:tc>
                  <a:txBody>
                    <a:bodyPr/>
                    <a:lstStyle/>
                    <a:p>
                      <a:pPr algn="ctr"/>
                      <a:r>
                        <a:rPr lang="en-US" dirty="0"/>
                        <a:t>Sedimentary Features</a:t>
                      </a:r>
                      <a:endParaRPr lang="en-CA" dirty="0"/>
                    </a:p>
                  </a:txBody>
                  <a:tcPr anchor="ctr"/>
                </a:tc>
                <a:extLst>
                  <a:ext uri="{0D108BD9-81ED-4DB2-BD59-A6C34878D82A}">
                    <a16:rowId xmlns:a16="http://schemas.microsoft.com/office/drawing/2014/main" val="574153058"/>
                  </a:ext>
                </a:extLst>
              </a:tr>
              <a:tr h="370840">
                <a:tc>
                  <a:txBody>
                    <a:bodyPr/>
                    <a:lstStyle/>
                    <a:p>
                      <a:pPr algn="ctr"/>
                      <a:r>
                        <a:rPr lang="en-US" dirty="0"/>
                        <a:t>Streams</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extLst>
                  <a:ext uri="{0D108BD9-81ED-4DB2-BD59-A6C34878D82A}">
                    <a16:rowId xmlns:a16="http://schemas.microsoft.com/office/drawing/2014/main" val="2416508376"/>
                  </a:ext>
                </a:extLst>
              </a:tr>
              <a:tr h="370840">
                <a:tc rowSpan="2">
                  <a:txBody>
                    <a:bodyPr/>
                    <a:lstStyle/>
                    <a:p>
                      <a:pPr algn="ctr"/>
                      <a:r>
                        <a:rPr lang="en-US" dirty="0"/>
                        <a:t>Glaciers</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dirty="0"/>
                    </a:p>
                  </a:txBody>
                  <a:tcPr anchor="ctr"/>
                </a:tc>
                <a:tc>
                  <a:txBody>
                    <a:bodyPr/>
                    <a:lstStyle/>
                    <a:p>
                      <a:pPr algn="ctr"/>
                      <a:endParaRPr lang="en-CA" dirty="0"/>
                    </a:p>
                  </a:txBody>
                  <a:tcPr anchor="ctr"/>
                </a:tc>
                <a:tc>
                  <a:txBody>
                    <a:bodyPr/>
                    <a:lstStyle/>
                    <a:p>
                      <a:pPr algn="ctr"/>
                      <a:endParaRPr lang="en-CA"/>
                    </a:p>
                  </a:txBody>
                  <a:tcPr anchor="ctr"/>
                </a:tc>
                <a:tc rowSpan="2">
                  <a:txBody>
                    <a:bodyPr/>
                    <a:lstStyle/>
                    <a:p>
                      <a:pPr marL="285750" indent="-285750" algn="ctr">
                        <a:buFont typeface="Wingdings" panose="05000000000000000000" pitchFamily="2" charset="2"/>
                        <a:buChar char="ß"/>
                      </a:pPr>
                      <a:r>
                        <a:rPr lang="en-US" dirty="0">
                          <a:sym typeface="Wingdings" panose="05000000000000000000" pitchFamily="2" charset="2"/>
                        </a:rPr>
                        <a:t>Normal </a:t>
                      </a:r>
                    </a:p>
                    <a:p>
                      <a:pPr marL="285750" indent="-285750" algn="ctr">
                        <a:buFont typeface="Wingdings" panose="05000000000000000000" pitchFamily="2" charset="2"/>
                        <a:buChar char="ß"/>
                      </a:pPr>
                      <a:endParaRPr lang="en-US" dirty="0">
                        <a:sym typeface="Wingdings" panose="05000000000000000000" pitchFamily="2" charset="2"/>
                      </a:endParaRPr>
                    </a:p>
                    <a:p>
                      <a:pPr marL="0" indent="0" algn="ctr">
                        <a:buFont typeface="Wingdings" panose="05000000000000000000" pitchFamily="2" charset="2"/>
                        <a:buNone/>
                      </a:pPr>
                      <a:endParaRPr lang="en-US" dirty="0">
                        <a:sym typeface="Wingdings" panose="05000000000000000000" pitchFamily="2" charset="2"/>
                      </a:endParaRPr>
                    </a:p>
                    <a:p>
                      <a:pPr marL="285750" indent="-285750" algn="ctr">
                        <a:buFont typeface="Wingdings" panose="05000000000000000000" pitchFamily="2" charset="2"/>
                        <a:buChar char="ß"/>
                      </a:pPr>
                      <a:r>
                        <a:rPr lang="en-US" dirty="0">
                          <a:sym typeface="Wingdings" panose="05000000000000000000" pitchFamily="2" charset="2"/>
                        </a:rPr>
                        <a:t>Stream involved </a:t>
                      </a:r>
                      <a:endParaRPr lang="en-CA" dirty="0"/>
                    </a:p>
                  </a:txBody>
                  <a:tcPr anchor="ctr"/>
                </a:tc>
                <a:tc>
                  <a:txBody>
                    <a:bodyPr/>
                    <a:lstStyle/>
                    <a:p>
                      <a:pPr algn="ctr"/>
                      <a:endParaRPr lang="en-CA"/>
                    </a:p>
                  </a:txBody>
                  <a:tcPr anchor="ctr"/>
                </a:tc>
                <a:extLst>
                  <a:ext uri="{0D108BD9-81ED-4DB2-BD59-A6C34878D82A}">
                    <a16:rowId xmlns:a16="http://schemas.microsoft.com/office/drawing/2014/main" val="746308185"/>
                  </a:ext>
                </a:extLst>
              </a:tr>
              <a:tr h="370840">
                <a:tc vMerge="1">
                  <a:txBody>
                    <a:bodyPr/>
                    <a:lstStyle/>
                    <a:p>
                      <a:endParaRPr lang="en-CA" dirty="0"/>
                    </a:p>
                  </a:txBody>
                  <a:tcP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dirty="0"/>
                    </a:p>
                  </a:txBody>
                  <a:tcPr anchor="ctr"/>
                </a:tc>
                <a:tc>
                  <a:txBody>
                    <a:bodyPr/>
                    <a:lstStyle/>
                    <a:p>
                      <a:pPr algn="ctr"/>
                      <a:endParaRPr lang="en-CA" dirty="0"/>
                    </a:p>
                  </a:txBody>
                  <a:tcPr anchor="ctr"/>
                </a:tc>
                <a:tc vMerge="1">
                  <a:txBody>
                    <a:bodyPr/>
                    <a:lstStyle/>
                    <a:p>
                      <a:pPr algn="ctr"/>
                      <a:endParaRPr lang="en-CA" dirty="0"/>
                    </a:p>
                  </a:txBody>
                  <a:tcPr anchor="ctr"/>
                </a:tc>
                <a:tc>
                  <a:txBody>
                    <a:bodyPr/>
                    <a:lstStyle/>
                    <a:p>
                      <a:pPr algn="ctr"/>
                      <a:endParaRPr lang="en-CA" dirty="0"/>
                    </a:p>
                  </a:txBody>
                  <a:tcPr anchor="ctr"/>
                </a:tc>
                <a:extLst>
                  <a:ext uri="{0D108BD9-81ED-4DB2-BD59-A6C34878D82A}">
                    <a16:rowId xmlns:a16="http://schemas.microsoft.com/office/drawing/2014/main" val="1390846598"/>
                  </a:ext>
                </a:extLst>
              </a:tr>
              <a:tr h="370840">
                <a:tc>
                  <a:txBody>
                    <a:bodyPr/>
                    <a:lstStyle/>
                    <a:p>
                      <a:pPr algn="ctr"/>
                      <a:r>
                        <a:rPr lang="en-US" dirty="0"/>
                        <a:t>Wind</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dirty="0"/>
                    </a:p>
                  </a:txBody>
                  <a:tcPr anchor="ctr"/>
                </a:tc>
                <a:extLst>
                  <a:ext uri="{0D108BD9-81ED-4DB2-BD59-A6C34878D82A}">
                    <a16:rowId xmlns:a16="http://schemas.microsoft.com/office/drawing/2014/main" val="3624225670"/>
                  </a:ext>
                </a:extLst>
              </a:tr>
            </a:tbl>
          </a:graphicData>
        </a:graphic>
      </p:graphicFrame>
    </p:spTree>
    <p:extLst>
      <p:ext uri="{BB962C8B-B14F-4D97-AF65-F5344CB8AC3E}">
        <p14:creationId xmlns:p14="http://schemas.microsoft.com/office/powerpoint/2010/main" val="403631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691C-A469-49DF-A2A5-68BBCE80467B}"/>
              </a:ext>
            </a:extLst>
          </p:cNvPr>
          <p:cNvSpPr>
            <a:spLocks noGrp="1"/>
          </p:cNvSpPr>
          <p:nvPr>
            <p:ph type="title"/>
          </p:nvPr>
        </p:nvSpPr>
        <p:spPr>
          <a:xfrm>
            <a:off x="838199" y="365125"/>
            <a:ext cx="8156713" cy="1325563"/>
          </a:xfrm>
        </p:spPr>
        <p:txBody>
          <a:bodyPr/>
          <a:lstStyle/>
          <a:p>
            <a:r>
              <a:rPr lang="en-US" b="1" dirty="0"/>
              <a:t>Comparing Sediments: Streams</a:t>
            </a:r>
            <a:endParaRPr lang="en-CA" b="1" dirty="0"/>
          </a:p>
        </p:txBody>
      </p:sp>
      <p:graphicFrame>
        <p:nvGraphicFramePr>
          <p:cNvPr id="4" name="Table 4">
            <a:extLst>
              <a:ext uri="{FF2B5EF4-FFF2-40B4-BE49-F238E27FC236}">
                <a16:creationId xmlns:a16="http://schemas.microsoft.com/office/drawing/2014/main" id="{B79454C5-8A81-42BF-80B3-DDBED7700CBA}"/>
              </a:ext>
            </a:extLst>
          </p:cNvPr>
          <p:cNvGraphicFramePr>
            <a:graphicFrameLocks noGrp="1"/>
          </p:cNvGraphicFramePr>
          <p:nvPr>
            <p:ph idx="1"/>
            <p:extLst>
              <p:ext uri="{D42A27DB-BD31-4B8C-83A1-F6EECF244321}">
                <p14:modId xmlns:p14="http://schemas.microsoft.com/office/powerpoint/2010/main" val="2390528873"/>
              </p:ext>
            </p:extLst>
          </p:nvPr>
        </p:nvGraphicFramePr>
        <p:xfrm>
          <a:off x="337934" y="1606964"/>
          <a:ext cx="11519449" cy="4297680"/>
        </p:xfrm>
        <a:graphic>
          <a:graphicData uri="http://schemas.openxmlformats.org/drawingml/2006/table">
            <a:tbl>
              <a:tblPr firstRow="1" bandRow="1">
                <a:tableStyleId>{5C22544A-7EE6-4342-B048-85BDC9FD1C3A}</a:tableStyleId>
              </a:tblPr>
              <a:tblGrid>
                <a:gridCol w="1485663">
                  <a:extLst>
                    <a:ext uri="{9D8B030D-6E8A-4147-A177-3AD203B41FA5}">
                      <a16:colId xmlns:a16="http://schemas.microsoft.com/office/drawing/2014/main" val="2087128056"/>
                    </a:ext>
                  </a:extLst>
                </a:gridCol>
                <a:gridCol w="1502228">
                  <a:extLst>
                    <a:ext uri="{9D8B030D-6E8A-4147-A177-3AD203B41FA5}">
                      <a16:colId xmlns:a16="http://schemas.microsoft.com/office/drawing/2014/main" val="1618578943"/>
                    </a:ext>
                  </a:extLst>
                </a:gridCol>
                <a:gridCol w="1502228">
                  <a:extLst>
                    <a:ext uri="{9D8B030D-6E8A-4147-A177-3AD203B41FA5}">
                      <a16:colId xmlns:a16="http://schemas.microsoft.com/office/drawing/2014/main" val="1445211957"/>
                    </a:ext>
                  </a:extLst>
                </a:gridCol>
                <a:gridCol w="1502228">
                  <a:extLst>
                    <a:ext uri="{9D8B030D-6E8A-4147-A177-3AD203B41FA5}">
                      <a16:colId xmlns:a16="http://schemas.microsoft.com/office/drawing/2014/main" val="1164922153"/>
                    </a:ext>
                  </a:extLst>
                </a:gridCol>
                <a:gridCol w="1502228">
                  <a:extLst>
                    <a:ext uri="{9D8B030D-6E8A-4147-A177-3AD203B41FA5}">
                      <a16:colId xmlns:a16="http://schemas.microsoft.com/office/drawing/2014/main" val="3921547062"/>
                    </a:ext>
                  </a:extLst>
                </a:gridCol>
                <a:gridCol w="1589787">
                  <a:extLst>
                    <a:ext uri="{9D8B030D-6E8A-4147-A177-3AD203B41FA5}">
                      <a16:colId xmlns:a16="http://schemas.microsoft.com/office/drawing/2014/main" val="430359310"/>
                    </a:ext>
                  </a:extLst>
                </a:gridCol>
                <a:gridCol w="2435087">
                  <a:extLst>
                    <a:ext uri="{9D8B030D-6E8A-4147-A177-3AD203B41FA5}">
                      <a16:colId xmlns:a16="http://schemas.microsoft.com/office/drawing/2014/main" val="257716579"/>
                    </a:ext>
                  </a:extLst>
                </a:gridCol>
              </a:tblGrid>
              <a:tr h="370840">
                <a:tc>
                  <a:txBody>
                    <a:bodyPr/>
                    <a:lstStyle/>
                    <a:p>
                      <a:pPr algn="ctr"/>
                      <a:endParaRPr lang="en-CA" dirty="0"/>
                    </a:p>
                  </a:txBody>
                  <a:tcPr anchor="ctr"/>
                </a:tc>
                <a:tc>
                  <a:txBody>
                    <a:bodyPr/>
                    <a:lstStyle/>
                    <a:p>
                      <a:pPr algn="ctr"/>
                      <a:r>
                        <a:rPr lang="en-US" dirty="0"/>
                        <a:t>Round? </a:t>
                      </a:r>
                      <a:endParaRPr lang="en-CA" dirty="0"/>
                    </a:p>
                  </a:txBody>
                  <a:tcPr anchor="ctr"/>
                </a:tc>
                <a:tc>
                  <a:txBody>
                    <a:bodyPr/>
                    <a:lstStyle/>
                    <a:p>
                      <a:pPr algn="ctr"/>
                      <a:r>
                        <a:rPr lang="en-US" dirty="0"/>
                        <a:t>Sorted?</a:t>
                      </a:r>
                      <a:endParaRPr lang="en-CA" dirty="0"/>
                    </a:p>
                  </a:txBody>
                  <a:tcPr anchor="ctr"/>
                </a:tc>
                <a:tc>
                  <a:txBody>
                    <a:bodyPr/>
                    <a:lstStyle/>
                    <a:p>
                      <a:pPr algn="ctr"/>
                      <a:r>
                        <a:rPr lang="en-US" dirty="0"/>
                        <a:t>Chem Weathered?</a:t>
                      </a:r>
                      <a:endParaRPr lang="en-CA" dirty="0"/>
                    </a:p>
                  </a:txBody>
                  <a:tcPr anchor="ctr"/>
                </a:tc>
                <a:tc>
                  <a:txBody>
                    <a:bodyPr/>
                    <a:lstStyle/>
                    <a:p>
                      <a:pPr algn="ctr"/>
                      <a:r>
                        <a:rPr lang="en-US" dirty="0"/>
                        <a:t>Max size</a:t>
                      </a:r>
                      <a:endParaRPr lang="en-CA" dirty="0"/>
                    </a:p>
                  </a:txBody>
                  <a:tcPr anchor="ctr"/>
                </a:tc>
                <a:tc>
                  <a:txBody>
                    <a:bodyPr/>
                    <a:lstStyle/>
                    <a:p>
                      <a:pPr algn="ctr"/>
                      <a:r>
                        <a:rPr lang="en-US" dirty="0"/>
                        <a:t>Other</a:t>
                      </a:r>
                      <a:endParaRPr lang="en-CA" dirty="0"/>
                    </a:p>
                  </a:txBody>
                  <a:tcPr anchor="ctr"/>
                </a:tc>
                <a:tc>
                  <a:txBody>
                    <a:bodyPr/>
                    <a:lstStyle/>
                    <a:p>
                      <a:pPr algn="ctr"/>
                      <a:r>
                        <a:rPr lang="en-US" dirty="0"/>
                        <a:t>Sedimentary Features</a:t>
                      </a:r>
                      <a:endParaRPr lang="en-CA" dirty="0"/>
                    </a:p>
                  </a:txBody>
                  <a:tcPr anchor="ctr"/>
                </a:tc>
                <a:extLst>
                  <a:ext uri="{0D108BD9-81ED-4DB2-BD59-A6C34878D82A}">
                    <a16:rowId xmlns:a16="http://schemas.microsoft.com/office/drawing/2014/main" val="574153058"/>
                  </a:ext>
                </a:extLst>
              </a:tr>
              <a:tr h="370840">
                <a:tc>
                  <a:txBody>
                    <a:bodyPr/>
                    <a:lstStyle/>
                    <a:p>
                      <a:pPr algn="ctr"/>
                      <a:r>
                        <a:rPr lang="en-US" dirty="0"/>
                        <a:t>Streams</a:t>
                      </a:r>
                      <a:endParaRPr lang="en-CA" dirty="0"/>
                    </a:p>
                  </a:txBody>
                  <a:tcPr anchor="ctr"/>
                </a:tc>
                <a:tc>
                  <a:txBody>
                    <a:bodyPr/>
                    <a:lstStyle/>
                    <a:p>
                      <a:pPr algn="ctr"/>
                      <a:endParaRPr lang="en-US" dirty="0"/>
                    </a:p>
                    <a:p>
                      <a:pPr algn="ctr"/>
                      <a:r>
                        <a:rPr lang="en-CA" dirty="0"/>
                        <a:t>round</a:t>
                      </a:r>
                    </a:p>
                    <a:p>
                      <a:pPr algn="ctr"/>
                      <a:endParaRPr lang="en-CA" dirty="0"/>
                    </a:p>
                  </a:txBody>
                  <a:tcPr anchor="ctr"/>
                </a:tc>
                <a:tc>
                  <a:txBody>
                    <a:bodyPr/>
                    <a:lstStyle/>
                    <a:p>
                      <a:pPr algn="ctr"/>
                      <a:r>
                        <a:rPr lang="en-US" dirty="0"/>
                        <a:t>Well sorted</a:t>
                      </a:r>
                      <a:endParaRPr lang="en-CA" dirty="0"/>
                    </a:p>
                  </a:txBody>
                  <a:tcPr anchor="ctr"/>
                </a:tc>
                <a:tc>
                  <a:txBody>
                    <a:bodyPr/>
                    <a:lstStyle/>
                    <a:p>
                      <a:pPr algn="ctr"/>
                      <a:r>
                        <a:rPr lang="en-US" dirty="0"/>
                        <a:t>Yes</a:t>
                      </a:r>
                      <a:endParaRPr lang="en-CA" dirty="0"/>
                    </a:p>
                  </a:txBody>
                  <a:tcPr anchor="ctr"/>
                </a:tc>
                <a:tc>
                  <a:txBody>
                    <a:bodyPr/>
                    <a:lstStyle/>
                    <a:p>
                      <a:pPr algn="ctr"/>
                      <a:r>
                        <a:rPr lang="en-US" dirty="0"/>
                        <a:t>Medium</a:t>
                      </a:r>
                      <a:endParaRPr lang="en-CA" dirty="0"/>
                    </a:p>
                  </a:txBody>
                  <a:tcPr anchor="ctr"/>
                </a:tc>
                <a:tc>
                  <a:txBody>
                    <a:bodyPr/>
                    <a:lstStyle/>
                    <a:p>
                      <a:pPr algn="ctr"/>
                      <a:r>
                        <a:rPr lang="en-US" dirty="0"/>
                        <a:t>Smooth</a:t>
                      </a:r>
                      <a:endParaRPr lang="en-CA" dirty="0"/>
                    </a:p>
                  </a:txBody>
                  <a:tcPr anchor="ctr"/>
                </a:tc>
                <a:tc>
                  <a:txBody>
                    <a:bodyPr/>
                    <a:lstStyle/>
                    <a:p>
                      <a:pPr algn="ctr"/>
                      <a:r>
                        <a:rPr lang="en-US" dirty="0"/>
                        <a:t>Meanders, deltas, ripple marks</a:t>
                      </a:r>
                      <a:endParaRPr lang="en-CA" dirty="0"/>
                    </a:p>
                  </a:txBody>
                  <a:tcPr anchor="ctr"/>
                </a:tc>
                <a:extLst>
                  <a:ext uri="{0D108BD9-81ED-4DB2-BD59-A6C34878D82A}">
                    <a16:rowId xmlns:a16="http://schemas.microsoft.com/office/drawing/2014/main" val="2416508376"/>
                  </a:ext>
                </a:extLst>
              </a:tr>
              <a:tr h="370840">
                <a:tc rowSpan="2">
                  <a:txBody>
                    <a:bodyPr/>
                    <a:lstStyle/>
                    <a:p>
                      <a:pPr algn="ctr"/>
                      <a:r>
                        <a:rPr lang="en-US" dirty="0"/>
                        <a:t>Glaciers</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dirty="0"/>
                    </a:p>
                  </a:txBody>
                  <a:tcPr anchor="ctr"/>
                </a:tc>
                <a:tc>
                  <a:txBody>
                    <a:bodyPr/>
                    <a:lstStyle/>
                    <a:p>
                      <a:pPr algn="ctr"/>
                      <a:endParaRPr lang="en-CA" dirty="0"/>
                    </a:p>
                  </a:txBody>
                  <a:tcPr anchor="ctr"/>
                </a:tc>
                <a:tc>
                  <a:txBody>
                    <a:bodyPr/>
                    <a:lstStyle/>
                    <a:p>
                      <a:pPr algn="ctr"/>
                      <a:endParaRPr lang="en-CA"/>
                    </a:p>
                  </a:txBody>
                  <a:tcPr anchor="ctr"/>
                </a:tc>
                <a:tc rowSpan="2">
                  <a:txBody>
                    <a:bodyPr/>
                    <a:lstStyle/>
                    <a:p>
                      <a:pPr marL="285750" indent="-285750" algn="ctr">
                        <a:buFont typeface="Wingdings" panose="05000000000000000000" pitchFamily="2" charset="2"/>
                        <a:buChar char="ß"/>
                      </a:pPr>
                      <a:r>
                        <a:rPr lang="en-US" dirty="0">
                          <a:sym typeface="Wingdings" panose="05000000000000000000" pitchFamily="2" charset="2"/>
                        </a:rPr>
                        <a:t>Normal </a:t>
                      </a:r>
                    </a:p>
                    <a:p>
                      <a:pPr marL="285750" indent="-285750" algn="ctr">
                        <a:buFont typeface="Wingdings" panose="05000000000000000000" pitchFamily="2" charset="2"/>
                        <a:buChar char="ß"/>
                      </a:pPr>
                      <a:endParaRPr lang="en-US" dirty="0">
                        <a:sym typeface="Wingdings" panose="05000000000000000000" pitchFamily="2" charset="2"/>
                      </a:endParaRPr>
                    </a:p>
                    <a:p>
                      <a:pPr marL="0" indent="0" algn="ctr">
                        <a:buFont typeface="Wingdings" panose="05000000000000000000" pitchFamily="2" charset="2"/>
                        <a:buNone/>
                      </a:pPr>
                      <a:endParaRPr lang="en-US" dirty="0">
                        <a:sym typeface="Wingdings" panose="05000000000000000000" pitchFamily="2" charset="2"/>
                      </a:endParaRPr>
                    </a:p>
                    <a:p>
                      <a:pPr marL="285750" indent="-285750" algn="ctr">
                        <a:buFont typeface="Wingdings" panose="05000000000000000000" pitchFamily="2" charset="2"/>
                        <a:buChar char="ß"/>
                      </a:pPr>
                      <a:r>
                        <a:rPr lang="en-US" dirty="0">
                          <a:sym typeface="Wingdings" panose="05000000000000000000" pitchFamily="2" charset="2"/>
                        </a:rPr>
                        <a:t>Stream involved </a:t>
                      </a:r>
                      <a:endParaRPr lang="en-CA" dirty="0"/>
                    </a:p>
                  </a:txBody>
                  <a:tcPr anchor="ctr"/>
                </a:tc>
                <a:tc>
                  <a:txBody>
                    <a:bodyPr/>
                    <a:lstStyle/>
                    <a:p>
                      <a:pPr algn="ctr"/>
                      <a:endParaRPr lang="en-CA"/>
                    </a:p>
                  </a:txBody>
                  <a:tcPr anchor="ctr"/>
                </a:tc>
                <a:extLst>
                  <a:ext uri="{0D108BD9-81ED-4DB2-BD59-A6C34878D82A}">
                    <a16:rowId xmlns:a16="http://schemas.microsoft.com/office/drawing/2014/main" val="746308185"/>
                  </a:ext>
                </a:extLst>
              </a:tr>
              <a:tr h="370840">
                <a:tc vMerge="1">
                  <a:txBody>
                    <a:bodyPr/>
                    <a:lstStyle/>
                    <a:p>
                      <a:endParaRPr lang="en-CA" dirty="0"/>
                    </a:p>
                  </a:txBody>
                  <a:tcP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dirty="0"/>
                    </a:p>
                  </a:txBody>
                  <a:tcPr anchor="ctr"/>
                </a:tc>
                <a:tc>
                  <a:txBody>
                    <a:bodyPr/>
                    <a:lstStyle/>
                    <a:p>
                      <a:pPr algn="ctr"/>
                      <a:endParaRPr lang="en-CA" dirty="0"/>
                    </a:p>
                  </a:txBody>
                  <a:tcPr anchor="ctr"/>
                </a:tc>
                <a:tc vMerge="1">
                  <a:txBody>
                    <a:bodyPr/>
                    <a:lstStyle/>
                    <a:p>
                      <a:pPr algn="ctr"/>
                      <a:endParaRPr lang="en-CA" dirty="0"/>
                    </a:p>
                  </a:txBody>
                  <a:tcPr anchor="ctr"/>
                </a:tc>
                <a:tc>
                  <a:txBody>
                    <a:bodyPr/>
                    <a:lstStyle/>
                    <a:p>
                      <a:pPr algn="ctr"/>
                      <a:endParaRPr lang="en-CA" dirty="0"/>
                    </a:p>
                  </a:txBody>
                  <a:tcPr anchor="ctr"/>
                </a:tc>
                <a:extLst>
                  <a:ext uri="{0D108BD9-81ED-4DB2-BD59-A6C34878D82A}">
                    <a16:rowId xmlns:a16="http://schemas.microsoft.com/office/drawing/2014/main" val="1390846598"/>
                  </a:ext>
                </a:extLst>
              </a:tr>
              <a:tr h="370840">
                <a:tc>
                  <a:txBody>
                    <a:bodyPr/>
                    <a:lstStyle/>
                    <a:p>
                      <a:pPr algn="ctr"/>
                      <a:r>
                        <a:rPr lang="en-US" dirty="0"/>
                        <a:t>Wind</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dirty="0"/>
                    </a:p>
                  </a:txBody>
                  <a:tcPr anchor="ctr"/>
                </a:tc>
                <a:tc>
                  <a:txBody>
                    <a:bodyPr/>
                    <a:lstStyle/>
                    <a:p>
                      <a:pPr algn="ctr"/>
                      <a:endParaRPr lang="en-CA"/>
                    </a:p>
                  </a:txBody>
                  <a:tcPr anchor="ctr"/>
                </a:tc>
                <a:tc>
                  <a:txBody>
                    <a:bodyPr/>
                    <a:lstStyle/>
                    <a:p>
                      <a:pPr algn="ctr"/>
                      <a:endParaRPr lang="en-CA" dirty="0"/>
                    </a:p>
                  </a:txBody>
                  <a:tcPr anchor="ctr"/>
                </a:tc>
                <a:tc>
                  <a:txBody>
                    <a:bodyPr/>
                    <a:lstStyle/>
                    <a:p>
                      <a:pPr algn="ctr"/>
                      <a:endParaRPr lang="en-CA" dirty="0"/>
                    </a:p>
                  </a:txBody>
                  <a:tcPr anchor="ctr"/>
                </a:tc>
                <a:extLst>
                  <a:ext uri="{0D108BD9-81ED-4DB2-BD59-A6C34878D82A}">
                    <a16:rowId xmlns:a16="http://schemas.microsoft.com/office/drawing/2014/main" val="3624225670"/>
                  </a:ext>
                </a:extLst>
              </a:tr>
            </a:tbl>
          </a:graphicData>
        </a:graphic>
      </p:graphicFrame>
      <p:pic>
        <p:nvPicPr>
          <p:cNvPr id="5" name="Picture 4" descr="Diagram&#10;&#10;Description automatically generated">
            <a:extLst>
              <a:ext uri="{FF2B5EF4-FFF2-40B4-BE49-F238E27FC236}">
                <a16:creationId xmlns:a16="http://schemas.microsoft.com/office/drawing/2014/main" id="{69099ED3-7A02-4685-B299-86A53666824C}"/>
              </a:ext>
            </a:extLst>
          </p:cNvPr>
          <p:cNvPicPr>
            <a:picLocks noChangeAspect="1"/>
          </p:cNvPicPr>
          <p:nvPr/>
        </p:nvPicPr>
        <p:blipFill>
          <a:blip r:embed="rId2"/>
          <a:stretch>
            <a:fillRect/>
          </a:stretch>
        </p:blipFill>
        <p:spPr>
          <a:xfrm>
            <a:off x="147430" y="3144561"/>
            <a:ext cx="5617265" cy="4212949"/>
          </a:xfrm>
          <a:prstGeom prst="rect">
            <a:avLst/>
          </a:prstGeom>
        </p:spPr>
      </p:pic>
      <p:pic>
        <p:nvPicPr>
          <p:cNvPr id="7" name="Picture 6" descr="A picture containing rock, outdoor, rocky, pile&#10;&#10;Description automatically generated">
            <a:extLst>
              <a:ext uri="{FF2B5EF4-FFF2-40B4-BE49-F238E27FC236}">
                <a16:creationId xmlns:a16="http://schemas.microsoft.com/office/drawing/2014/main" id="{857166DA-BFF9-45B7-B355-3E00BEDED5D7}"/>
              </a:ext>
            </a:extLst>
          </p:cNvPr>
          <p:cNvPicPr>
            <a:picLocks noChangeAspect="1"/>
          </p:cNvPicPr>
          <p:nvPr/>
        </p:nvPicPr>
        <p:blipFill>
          <a:blip r:embed="rId3"/>
          <a:stretch>
            <a:fillRect/>
          </a:stretch>
        </p:blipFill>
        <p:spPr>
          <a:xfrm>
            <a:off x="6096000" y="3144560"/>
            <a:ext cx="5948570" cy="3999901"/>
          </a:xfrm>
          <a:prstGeom prst="rect">
            <a:avLst/>
          </a:prstGeom>
        </p:spPr>
      </p:pic>
    </p:spTree>
    <p:extLst>
      <p:ext uri="{BB962C8B-B14F-4D97-AF65-F5344CB8AC3E}">
        <p14:creationId xmlns:p14="http://schemas.microsoft.com/office/powerpoint/2010/main" val="2577229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691C-A469-49DF-A2A5-68BBCE80467B}"/>
              </a:ext>
            </a:extLst>
          </p:cNvPr>
          <p:cNvSpPr>
            <a:spLocks noGrp="1"/>
          </p:cNvSpPr>
          <p:nvPr>
            <p:ph type="title"/>
          </p:nvPr>
        </p:nvSpPr>
        <p:spPr>
          <a:xfrm>
            <a:off x="838199" y="365125"/>
            <a:ext cx="8842513" cy="1325563"/>
          </a:xfrm>
        </p:spPr>
        <p:txBody>
          <a:bodyPr/>
          <a:lstStyle/>
          <a:p>
            <a:r>
              <a:rPr lang="en-US" b="1" dirty="0"/>
              <a:t>Comparing Sediments: Glaciers</a:t>
            </a:r>
            <a:endParaRPr lang="en-CA" b="1" dirty="0"/>
          </a:p>
        </p:txBody>
      </p:sp>
      <p:graphicFrame>
        <p:nvGraphicFramePr>
          <p:cNvPr id="4" name="Table 4">
            <a:extLst>
              <a:ext uri="{FF2B5EF4-FFF2-40B4-BE49-F238E27FC236}">
                <a16:creationId xmlns:a16="http://schemas.microsoft.com/office/drawing/2014/main" id="{B79454C5-8A81-42BF-80B3-DDBED7700CBA}"/>
              </a:ext>
            </a:extLst>
          </p:cNvPr>
          <p:cNvGraphicFramePr>
            <a:graphicFrameLocks noGrp="1"/>
          </p:cNvGraphicFramePr>
          <p:nvPr>
            <p:ph idx="1"/>
          </p:nvPr>
        </p:nvGraphicFramePr>
        <p:xfrm>
          <a:off x="337934" y="1606964"/>
          <a:ext cx="11519449" cy="4297680"/>
        </p:xfrm>
        <a:graphic>
          <a:graphicData uri="http://schemas.openxmlformats.org/drawingml/2006/table">
            <a:tbl>
              <a:tblPr firstRow="1" bandRow="1">
                <a:tableStyleId>{5C22544A-7EE6-4342-B048-85BDC9FD1C3A}</a:tableStyleId>
              </a:tblPr>
              <a:tblGrid>
                <a:gridCol w="1485663">
                  <a:extLst>
                    <a:ext uri="{9D8B030D-6E8A-4147-A177-3AD203B41FA5}">
                      <a16:colId xmlns:a16="http://schemas.microsoft.com/office/drawing/2014/main" val="2087128056"/>
                    </a:ext>
                  </a:extLst>
                </a:gridCol>
                <a:gridCol w="1502228">
                  <a:extLst>
                    <a:ext uri="{9D8B030D-6E8A-4147-A177-3AD203B41FA5}">
                      <a16:colId xmlns:a16="http://schemas.microsoft.com/office/drawing/2014/main" val="1618578943"/>
                    </a:ext>
                  </a:extLst>
                </a:gridCol>
                <a:gridCol w="1502228">
                  <a:extLst>
                    <a:ext uri="{9D8B030D-6E8A-4147-A177-3AD203B41FA5}">
                      <a16:colId xmlns:a16="http://schemas.microsoft.com/office/drawing/2014/main" val="1445211957"/>
                    </a:ext>
                  </a:extLst>
                </a:gridCol>
                <a:gridCol w="1502228">
                  <a:extLst>
                    <a:ext uri="{9D8B030D-6E8A-4147-A177-3AD203B41FA5}">
                      <a16:colId xmlns:a16="http://schemas.microsoft.com/office/drawing/2014/main" val="1164922153"/>
                    </a:ext>
                  </a:extLst>
                </a:gridCol>
                <a:gridCol w="1502228">
                  <a:extLst>
                    <a:ext uri="{9D8B030D-6E8A-4147-A177-3AD203B41FA5}">
                      <a16:colId xmlns:a16="http://schemas.microsoft.com/office/drawing/2014/main" val="3921547062"/>
                    </a:ext>
                  </a:extLst>
                </a:gridCol>
                <a:gridCol w="1589787">
                  <a:extLst>
                    <a:ext uri="{9D8B030D-6E8A-4147-A177-3AD203B41FA5}">
                      <a16:colId xmlns:a16="http://schemas.microsoft.com/office/drawing/2014/main" val="430359310"/>
                    </a:ext>
                  </a:extLst>
                </a:gridCol>
                <a:gridCol w="2435087">
                  <a:extLst>
                    <a:ext uri="{9D8B030D-6E8A-4147-A177-3AD203B41FA5}">
                      <a16:colId xmlns:a16="http://schemas.microsoft.com/office/drawing/2014/main" val="257716579"/>
                    </a:ext>
                  </a:extLst>
                </a:gridCol>
              </a:tblGrid>
              <a:tr h="370840">
                <a:tc>
                  <a:txBody>
                    <a:bodyPr/>
                    <a:lstStyle/>
                    <a:p>
                      <a:pPr algn="ctr"/>
                      <a:endParaRPr lang="en-CA" dirty="0"/>
                    </a:p>
                  </a:txBody>
                  <a:tcPr anchor="ctr"/>
                </a:tc>
                <a:tc>
                  <a:txBody>
                    <a:bodyPr/>
                    <a:lstStyle/>
                    <a:p>
                      <a:pPr algn="ctr"/>
                      <a:r>
                        <a:rPr lang="en-US" dirty="0"/>
                        <a:t>Round? </a:t>
                      </a:r>
                      <a:endParaRPr lang="en-CA" dirty="0"/>
                    </a:p>
                  </a:txBody>
                  <a:tcPr anchor="ctr"/>
                </a:tc>
                <a:tc>
                  <a:txBody>
                    <a:bodyPr/>
                    <a:lstStyle/>
                    <a:p>
                      <a:pPr algn="ctr"/>
                      <a:r>
                        <a:rPr lang="en-US" dirty="0"/>
                        <a:t>Sorted?</a:t>
                      </a:r>
                      <a:endParaRPr lang="en-CA" dirty="0"/>
                    </a:p>
                  </a:txBody>
                  <a:tcPr anchor="ctr"/>
                </a:tc>
                <a:tc>
                  <a:txBody>
                    <a:bodyPr/>
                    <a:lstStyle/>
                    <a:p>
                      <a:pPr algn="ctr"/>
                      <a:r>
                        <a:rPr lang="en-US" dirty="0"/>
                        <a:t>Chem Weathered?</a:t>
                      </a:r>
                      <a:endParaRPr lang="en-CA" dirty="0"/>
                    </a:p>
                  </a:txBody>
                  <a:tcPr anchor="ctr"/>
                </a:tc>
                <a:tc>
                  <a:txBody>
                    <a:bodyPr/>
                    <a:lstStyle/>
                    <a:p>
                      <a:pPr algn="ctr"/>
                      <a:r>
                        <a:rPr lang="en-US" dirty="0"/>
                        <a:t>Max size</a:t>
                      </a:r>
                      <a:endParaRPr lang="en-CA" dirty="0"/>
                    </a:p>
                  </a:txBody>
                  <a:tcPr anchor="ctr"/>
                </a:tc>
                <a:tc>
                  <a:txBody>
                    <a:bodyPr/>
                    <a:lstStyle/>
                    <a:p>
                      <a:pPr algn="ctr"/>
                      <a:r>
                        <a:rPr lang="en-US" dirty="0"/>
                        <a:t>Other</a:t>
                      </a:r>
                      <a:endParaRPr lang="en-CA" dirty="0"/>
                    </a:p>
                  </a:txBody>
                  <a:tcPr anchor="ctr"/>
                </a:tc>
                <a:tc>
                  <a:txBody>
                    <a:bodyPr/>
                    <a:lstStyle/>
                    <a:p>
                      <a:pPr algn="ctr"/>
                      <a:r>
                        <a:rPr lang="en-US" dirty="0"/>
                        <a:t>Sedimentary Features</a:t>
                      </a:r>
                      <a:endParaRPr lang="en-CA" dirty="0"/>
                    </a:p>
                  </a:txBody>
                  <a:tcPr anchor="ctr"/>
                </a:tc>
                <a:extLst>
                  <a:ext uri="{0D108BD9-81ED-4DB2-BD59-A6C34878D82A}">
                    <a16:rowId xmlns:a16="http://schemas.microsoft.com/office/drawing/2014/main" val="574153058"/>
                  </a:ext>
                </a:extLst>
              </a:tr>
              <a:tr h="370840">
                <a:tc>
                  <a:txBody>
                    <a:bodyPr/>
                    <a:lstStyle/>
                    <a:p>
                      <a:pPr algn="ctr"/>
                      <a:r>
                        <a:rPr lang="en-US" dirty="0"/>
                        <a:t>Streams</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extLst>
                  <a:ext uri="{0D108BD9-81ED-4DB2-BD59-A6C34878D82A}">
                    <a16:rowId xmlns:a16="http://schemas.microsoft.com/office/drawing/2014/main" val="2416508376"/>
                  </a:ext>
                </a:extLst>
              </a:tr>
              <a:tr h="370840">
                <a:tc rowSpan="2">
                  <a:txBody>
                    <a:bodyPr/>
                    <a:lstStyle/>
                    <a:p>
                      <a:pPr algn="ctr"/>
                      <a:r>
                        <a:rPr lang="en-US" dirty="0"/>
                        <a:t>Glaciers</a:t>
                      </a:r>
                      <a:endParaRPr lang="en-CA" dirty="0"/>
                    </a:p>
                  </a:txBody>
                  <a:tcPr anchor="ctr"/>
                </a:tc>
                <a:tc>
                  <a:txBody>
                    <a:bodyPr/>
                    <a:lstStyle/>
                    <a:p>
                      <a:pPr algn="ctr"/>
                      <a:endParaRPr lang="en-US" dirty="0"/>
                    </a:p>
                    <a:p>
                      <a:pPr algn="ctr"/>
                      <a:r>
                        <a:rPr lang="en-CA" dirty="0"/>
                        <a:t>angular</a:t>
                      </a:r>
                    </a:p>
                    <a:p>
                      <a:pPr algn="ctr"/>
                      <a:endParaRPr lang="en-CA" dirty="0"/>
                    </a:p>
                  </a:txBody>
                  <a:tcPr anchor="ctr"/>
                </a:tc>
                <a:tc>
                  <a:txBody>
                    <a:bodyPr/>
                    <a:lstStyle/>
                    <a:p>
                      <a:pPr algn="ctr"/>
                      <a:r>
                        <a:rPr lang="en-US" dirty="0"/>
                        <a:t>Not</a:t>
                      </a:r>
                      <a:endParaRPr lang="en-CA" dirty="0"/>
                    </a:p>
                  </a:txBody>
                  <a:tcPr anchor="ctr"/>
                </a:tc>
                <a:tc>
                  <a:txBody>
                    <a:bodyPr/>
                    <a:lstStyle/>
                    <a:p>
                      <a:pPr algn="ctr"/>
                      <a:r>
                        <a:rPr lang="en-US" dirty="0"/>
                        <a:t>No</a:t>
                      </a:r>
                      <a:endParaRPr lang="en-CA" dirty="0"/>
                    </a:p>
                  </a:txBody>
                  <a:tcPr anchor="ctr"/>
                </a:tc>
                <a:tc>
                  <a:txBody>
                    <a:bodyPr/>
                    <a:lstStyle/>
                    <a:p>
                      <a:pPr algn="ctr"/>
                      <a:r>
                        <a:rPr lang="en-US" dirty="0"/>
                        <a:t>Large</a:t>
                      </a:r>
                      <a:endParaRPr lang="en-CA" dirty="0"/>
                    </a:p>
                  </a:txBody>
                  <a:tcPr anchor="ctr"/>
                </a:tc>
                <a:tc rowSpan="2">
                  <a:txBody>
                    <a:bodyPr/>
                    <a:lstStyle/>
                    <a:p>
                      <a:pPr marL="285750" indent="-285750" algn="ctr">
                        <a:buFont typeface="Wingdings" panose="05000000000000000000" pitchFamily="2" charset="2"/>
                        <a:buChar char="ß"/>
                      </a:pPr>
                      <a:r>
                        <a:rPr lang="en-US" dirty="0">
                          <a:sym typeface="Wingdings" panose="05000000000000000000" pitchFamily="2" charset="2"/>
                        </a:rPr>
                        <a:t>Normal </a:t>
                      </a:r>
                    </a:p>
                    <a:p>
                      <a:pPr marL="285750" indent="-285750" algn="ctr">
                        <a:buFont typeface="Wingdings" panose="05000000000000000000" pitchFamily="2" charset="2"/>
                        <a:buChar char="ß"/>
                      </a:pPr>
                      <a:endParaRPr lang="en-US" dirty="0">
                        <a:sym typeface="Wingdings" panose="05000000000000000000" pitchFamily="2" charset="2"/>
                      </a:endParaRPr>
                    </a:p>
                    <a:p>
                      <a:pPr marL="0" indent="0" algn="ctr">
                        <a:buFont typeface="Wingdings" panose="05000000000000000000" pitchFamily="2" charset="2"/>
                        <a:buNone/>
                      </a:pPr>
                      <a:endParaRPr lang="en-US" dirty="0">
                        <a:sym typeface="Wingdings" panose="05000000000000000000" pitchFamily="2" charset="2"/>
                      </a:endParaRPr>
                    </a:p>
                    <a:p>
                      <a:pPr marL="285750" indent="-285750" algn="ctr">
                        <a:buFont typeface="Wingdings" panose="05000000000000000000" pitchFamily="2" charset="2"/>
                        <a:buChar char="ß"/>
                      </a:pPr>
                      <a:r>
                        <a:rPr lang="en-US" dirty="0">
                          <a:sym typeface="Wingdings" panose="05000000000000000000" pitchFamily="2" charset="2"/>
                        </a:rPr>
                        <a:t>Stream involved </a:t>
                      </a:r>
                      <a:endParaRPr lang="en-CA" dirty="0"/>
                    </a:p>
                  </a:txBody>
                  <a:tcPr anchor="ctr"/>
                </a:tc>
                <a:tc>
                  <a:txBody>
                    <a:bodyPr/>
                    <a:lstStyle/>
                    <a:p>
                      <a:pPr algn="ctr"/>
                      <a:r>
                        <a:rPr lang="en-US" dirty="0"/>
                        <a:t>Moraines, </a:t>
                      </a:r>
                      <a:r>
                        <a:rPr lang="en-US" dirty="0" err="1"/>
                        <a:t>erratics</a:t>
                      </a:r>
                      <a:endParaRPr lang="en-CA" dirty="0"/>
                    </a:p>
                  </a:txBody>
                  <a:tcPr anchor="ctr"/>
                </a:tc>
                <a:extLst>
                  <a:ext uri="{0D108BD9-81ED-4DB2-BD59-A6C34878D82A}">
                    <a16:rowId xmlns:a16="http://schemas.microsoft.com/office/drawing/2014/main" val="746308185"/>
                  </a:ext>
                </a:extLst>
              </a:tr>
              <a:tr h="370840">
                <a:tc vMerge="1">
                  <a:txBody>
                    <a:bodyPr/>
                    <a:lstStyle/>
                    <a:p>
                      <a:endParaRPr lang="en-CA" dirty="0"/>
                    </a:p>
                  </a:txBody>
                  <a:tcPr/>
                </a:tc>
                <a:tc>
                  <a:txBody>
                    <a:bodyPr/>
                    <a:lstStyle/>
                    <a:p>
                      <a:pPr algn="ctr"/>
                      <a:endParaRPr lang="en-US" dirty="0"/>
                    </a:p>
                    <a:p>
                      <a:pPr algn="ctr"/>
                      <a:r>
                        <a:rPr lang="en-CA" dirty="0"/>
                        <a:t>round</a:t>
                      </a:r>
                    </a:p>
                    <a:p>
                      <a:pPr algn="ctr"/>
                      <a:endParaRPr lang="en-CA" dirty="0"/>
                    </a:p>
                  </a:txBody>
                  <a:tcPr anchor="ctr"/>
                </a:tc>
                <a:tc>
                  <a:txBody>
                    <a:bodyPr/>
                    <a:lstStyle/>
                    <a:p>
                      <a:pPr algn="ctr"/>
                      <a:r>
                        <a:rPr lang="en-US" dirty="0"/>
                        <a:t>Well sorted</a:t>
                      </a:r>
                      <a:endParaRPr lang="en-CA" dirty="0"/>
                    </a:p>
                  </a:txBody>
                  <a:tcPr anchor="ctr"/>
                </a:tc>
                <a:tc>
                  <a:txBody>
                    <a:bodyPr/>
                    <a:lstStyle/>
                    <a:p>
                      <a:pPr algn="ctr"/>
                      <a:r>
                        <a:rPr lang="en-US" dirty="0"/>
                        <a:t>Yes</a:t>
                      </a:r>
                      <a:endParaRPr lang="en-CA" dirty="0"/>
                    </a:p>
                  </a:txBody>
                  <a:tcPr anchor="ctr"/>
                </a:tc>
                <a:tc>
                  <a:txBody>
                    <a:bodyPr/>
                    <a:lstStyle/>
                    <a:p>
                      <a:pPr algn="ctr"/>
                      <a:r>
                        <a:rPr lang="en-US" dirty="0"/>
                        <a:t>Medium</a:t>
                      </a:r>
                      <a:endParaRPr lang="en-CA" dirty="0"/>
                    </a:p>
                  </a:txBody>
                  <a:tcPr anchor="ctr"/>
                </a:tc>
                <a:tc vMerge="1">
                  <a:txBody>
                    <a:bodyPr/>
                    <a:lstStyle/>
                    <a:p>
                      <a:pPr algn="ctr"/>
                      <a:endParaRPr lang="en-CA" dirty="0"/>
                    </a:p>
                  </a:txBody>
                  <a:tcPr anchor="ctr"/>
                </a:tc>
                <a:tc>
                  <a:txBody>
                    <a:bodyPr/>
                    <a:lstStyle/>
                    <a:p>
                      <a:pPr algn="ctr"/>
                      <a:r>
                        <a:rPr lang="en-US" dirty="0"/>
                        <a:t>Kame, esker, outwash</a:t>
                      </a:r>
                      <a:endParaRPr lang="en-CA" dirty="0"/>
                    </a:p>
                  </a:txBody>
                  <a:tcPr anchor="ctr"/>
                </a:tc>
                <a:extLst>
                  <a:ext uri="{0D108BD9-81ED-4DB2-BD59-A6C34878D82A}">
                    <a16:rowId xmlns:a16="http://schemas.microsoft.com/office/drawing/2014/main" val="1390846598"/>
                  </a:ext>
                </a:extLst>
              </a:tr>
              <a:tr h="370840">
                <a:tc>
                  <a:txBody>
                    <a:bodyPr/>
                    <a:lstStyle/>
                    <a:p>
                      <a:pPr algn="ctr"/>
                      <a:r>
                        <a:rPr lang="en-US" dirty="0"/>
                        <a:t>Wind</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dirty="0"/>
                    </a:p>
                  </a:txBody>
                  <a:tcPr anchor="ctr"/>
                </a:tc>
                <a:extLst>
                  <a:ext uri="{0D108BD9-81ED-4DB2-BD59-A6C34878D82A}">
                    <a16:rowId xmlns:a16="http://schemas.microsoft.com/office/drawing/2014/main" val="3624225670"/>
                  </a:ext>
                </a:extLst>
              </a:tr>
            </a:tbl>
          </a:graphicData>
        </a:graphic>
      </p:graphicFrame>
      <p:pic>
        <p:nvPicPr>
          <p:cNvPr id="5" name="Picture 4" descr="A rocky area with mountains in the background&#10;&#10;Description automatically generated with medium confidence">
            <a:extLst>
              <a:ext uri="{FF2B5EF4-FFF2-40B4-BE49-F238E27FC236}">
                <a16:creationId xmlns:a16="http://schemas.microsoft.com/office/drawing/2014/main" id="{3014AFB0-6325-4286-B6BF-676B3486B652}"/>
              </a:ext>
            </a:extLst>
          </p:cNvPr>
          <p:cNvPicPr>
            <a:picLocks noChangeAspect="1"/>
          </p:cNvPicPr>
          <p:nvPr/>
        </p:nvPicPr>
        <p:blipFill>
          <a:blip r:embed="rId2"/>
          <a:stretch>
            <a:fillRect/>
          </a:stretch>
        </p:blipFill>
        <p:spPr>
          <a:xfrm>
            <a:off x="7866200" y="-50386"/>
            <a:ext cx="4848225" cy="3314700"/>
          </a:xfrm>
          <a:prstGeom prst="rect">
            <a:avLst/>
          </a:prstGeom>
        </p:spPr>
      </p:pic>
    </p:spTree>
    <p:extLst>
      <p:ext uri="{BB962C8B-B14F-4D97-AF65-F5344CB8AC3E}">
        <p14:creationId xmlns:p14="http://schemas.microsoft.com/office/powerpoint/2010/main" val="318482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691C-A469-49DF-A2A5-68BBCE80467B}"/>
              </a:ext>
            </a:extLst>
          </p:cNvPr>
          <p:cNvSpPr>
            <a:spLocks noGrp="1"/>
          </p:cNvSpPr>
          <p:nvPr>
            <p:ph type="title"/>
          </p:nvPr>
        </p:nvSpPr>
        <p:spPr>
          <a:xfrm>
            <a:off x="838200" y="365125"/>
            <a:ext cx="8464826" cy="1325563"/>
          </a:xfrm>
        </p:spPr>
        <p:txBody>
          <a:bodyPr/>
          <a:lstStyle/>
          <a:p>
            <a:r>
              <a:rPr lang="en-US" b="1" dirty="0"/>
              <a:t>Comparing Sediments: Wind </a:t>
            </a:r>
            <a:endParaRPr lang="en-CA" b="1" dirty="0"/>
          </a:p>
        </p:txBody>
      </p:sp>
      <p:graphicFrame>
        <p:nvGraphicFramePr>
          <p:cNvPr id="4" name="Table 4">
            <a:extLst>
              <a:ext uri="{FF2B5EF4-FFF2-40B4-BE49-F238E27FC236}">
                <a16:creationId xmlns:a16="http://schemas.microsoft.com/office/drawing/2014/main" id="{B79454C5-8A81-42BF-80B3-DDBED7700CBA}"/>
              </a:ext>
            </a:extLst>
          </p:cNvPr>
          <p:cNvGraphicFramePr>
            <a:graphicFrameLocks noGrp="1"/>
          </p:cNvGraphicFramePr>
          <p:nvPr>
            <p:ph idx="1"/>
            <p:extLst>
              <p:ext uri="{D42A27DB-BD31-4B8C-83A1-F6EECF244321}">
                <p14:modId xmlns:p14="http://schemas.microsoft.com/office/powerpoint/2010/main" val="365166202"/>
              </p:ext>
            </p:extLst>
          </p:nvPr>
        </p:nvGraphicFramePr>
        <p:xfrm>
          <a:off x="337934" y="1606964"/>
          <a:ext cx="11519449" cy="4297680"/>
        </p:xfrm>
        <a:graphic>
          <a:graphicData uri="http://schemas.openxmlformats.org/drawingml/2006/table">
            <a:tbl>
              <a:tblPr firstRow="1" bandRow="1">
                <a:tableStyleId>{5C22544A-7EE6-4342-B048-85BDC9FD1C3A}</a:tableStyleId>
              </a:tblPr>
              <a:tblGrid>
                <a:gridCol w="1485663">
                  <a:extLst>
                    <a:ext uri="{9D8B030D-6E8A-4147-A177-3AD203B41FA5}">
                      <a16:colId xmlns:a16="http://schemas.microsoft.com/office/drawing/2014/main" val="2087128056"/>
                    </a:ext>
                  </a:extLst>
                </a:gridCol>
                <a:gridCol w="1502228">
                  <a:extLst>
                    <a:ext uri="{9D8B030D-6E8A-4147-A177-3AD203B41FA5}">
                      <a16:colId xmlns:a16="http://schemas.microsoft.com/office/drawing/2014/main" val="1618578943"/>
                    </a:ext>
                  </a:extLst>
                </a:gridCol>
                <a:gridCol w="1502228">
                  <a:extLst>
                    <a:ext uri="{9D8B030D-6E8A-4147-A177-3AD203B41FA5}">
                      <a16:colId xmlns:a16="http://schemas.microsoft.com/office/drawing/2014/main" val="1445211957"/>
                    </a:ext>
                  </a:extLst>
                </a:gridCol>
                <a:gridCol w="1502228">
                  <a:extLst>
                    <a:ext uri="{9D8B030D-6E8A-4147-A177-3AD203B41FA5}">
                      <a16:colId xmlns:a16="http://schemas.microsoft.com/office/drawing/2014/main" val="1164922153"/>
                    </a:ext>
                  </a:extLst>
                </a:gridCol>
                <a:gridCol w="1502228">
                  <a:extLst>
                    <a:ext uri="{9D8B030D-6E8A-4147-A177-3AD203B41FA5}">
                      <a16:colId xmlns:a16="http://schemas.microsoft.com/office/drawing/2014/main" val="3921547062"/>
                    </a:ext>
                  </a:extLst>
                </a:gridCol>
                <a:gridCol w="1589787">
                  <a:extLst>
                    <a:ext uri="{9D8B030D-6E8A-4147-A177-3AD203B41FA5}">
                      <a16:colId xmlns:a16="http://schemas.microsoft.com/office/drawing/2014/main" val="430359310"/>
                    </a:ext>
                  </a:extLst>
                </a:gridCol>
                <a:gridCol w="2435087">
                  <a:extLst>
                    <a:ext uri="{9D8B030D-6E8A-4147-A177-3AD203B41FA5}">
                      <a16:colId xmlns:a16="http://schemas.microsoft.com/office/drawing/2014/main" val="257716579"/>
                    </a:ext>
                  </a:extLst>
                </a:gridCol>
              </a:tblGrid>
              <a:tr h="370840">
                <a:tc>
                  <a:txBody>
                    <a:bodyPr/>
                    <a:lstStyle/>
                    <a:p>
                      <a:pPr algn="ctr"/>
                      <a:endParaRPr lang="en-CA" dirty="0"/>
                    </a:p>
                  </a:txBody>
                  <a:tcPr anchor="ctr"/>
                </a:tc>
                <a:tc>
                  <a:txBody>
                    <a:bodyPr/>
                    <a:lstStyle/>
                    <a:p>
                      <a:pPr algn="ctr"/>
                      <a:r>
                        <a:rPr lang="en-US" dirty="0"/>
                        <a:t>Round? </a:t>
                      </a:r>
                      <a:endParaRPr lang="en-CA" dirty="0"/>
                    </a:p>
                  </a:txBody>
                  <a:tcPr anchor="ctr"/>
                </a:tc>
                <a:tc>
                  <a:txBody>
                    <a:bodyPr/>
                    <a:lstStyle/>
                    <a:p>
                      <a:pPr algn="ctr"/>
                      <a:r>
                        <a:rPr lang="en-US" dirty="0"/>
                        <a:t>Sorted?</a:t>
                      </a:r>
                      <a:endParaRPr lang="en-CA" dirty="0"/>
                    </a:p>
                  </a:txBody>
                  <a:tcPr anchor="ctr"/>
                </a:tc>
                <a:tc>
                  <a:txBody>
                    <a:bodyPr/>
                    <a:lstStyle/>
                    <a:p>
                      <a:pPr algn="ctr"/>
                      <a:r>
                        <a:rPr lang="en-US" dirty="0"/>
                        <a:t>Chem Weathered?</a:t>
                      </a:r>
                      <a:endParaRPr lang="en-CA" dirty="0"/>
                    </a:p>
                  </a:txBody>
                  <a:tcPr anchor="ctr"/>
                </a:tc>
                <a:tc>
                  <a:txBody>
                    <a:bodyPr/>
                    <a:lstStyle/>
                    <a:p>
                      <a:pPr algn="ctr"/>
                      <a:r>
                        <a:rPr lang="en-US" dirty="0"/>
                        <a:t>Max size</a:t>
                      </a:r>
                      <a:endParaRPr lang="en-CA" dirty="0"/>
                    </a:p>
                  </a:txBody>
                  <a:tcPr anchor="ctr"/>
                </a:tc>
                <a:tc>
                  <a:txBody>
                    <a:bodyPr/>
                    <a:lstStyle/>
                    <a:p>
                      <a:pPr algn="ctr"/>
                      <a:r>
                        <a:rPr lang="en-US" dirty="0"/>
                        <a:t>Other</a:t>
                      </a:r>
                      <a:endParaRPr lang="en-CA" dirty="0"/>
                    </a:p>
                  </a:txBody>
                  <a:tcPr anchor="ctr"/>
                </a:tc>
                <a:tc>
                  <a:txBody>
                    <a:bodyPr/>
                    <a:lstStyle/>
                    <a:p>
                      <a:pPr algn="ctr"/>
                      <a:r>
                        <a:rPr lang="en-US" dirty="0"/>
                        <a:t>Sedimentary Features</a:t>
                      </a:r>
                      <a:endParaRPr lang="en-CA" dirty="0"/>
                    </a:p>
                  </a:txBody>
                  <a:tcPr anchor="ctr"/>
                </a:tc>
                <a:extLst>
                  <a:ext uri="{0D108BD9-81ED-4DB2-BD59-A6C34878D82A}">
                    <a16:rowId xmlns:a16="http://schemas.microsoft.com/office/drawing/2014/main" val="574153058"/>
                  </a:ext>
                </a:extLst>
              </a:tr>
              <a:tr h="370840">
                <a:tc>
                  <a:txBody>
                    <a:bodyPr/>
                    <a:lstStyle/>
                    <a:p>
                      <a:pPr algn="ctr"/>
                      <a:r>
                        <a:rPr lang="en-US" dirty="0"/>
                        <a:t>Streams</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a:p>
                  </a:txBody>
                  <a:tcPr anchor="ctr"/>
                </a:tc>
                <a:tc>
                  <a:txBody>
                    <a:bodyPr/>
                    <a:lstStyle/>
                    <a:p>
                      <a:pPr algn="ctr"/>
                      <a:endParaRPr lang="en-CA" dirty="0"/>
                    </a:p>
                  </a:txBody>
                  <a:tcPr anchor="ctr"/>
                </a:tc>
                <a:extLst>
                  <a:ext uri="{0D108BD9-81ED-4DB2-BD59-A6C34878D82A}">
                    <a16:rowId xmlns:a16="http://schemas.microsoft.com/office/drawing/2014/main" val="2416508376"/>
                  </a:ext>
                </a:extLst>
              </a:tr>
              <a:tr h="370840">
                <a:tc rowSpan="2">
                  <a:txBody>
                    <a:bodyPr/>
                    <a:lstStyle/>
                    <a:p>
                      <a:pPr algn="ctr"/>
                      <a:r>
                        <a:rPr lang="en-US" dirty="0"/>
                        <a:t>Glaciers</a:t>
                      </a:r>
                      <a:endParaRPr lang="en-CA" dirty="0"/>
                    </a:p>
                  </a:txBody>
                  <a:tcPr anchor="ctr"/>
                </a:tc>
                <a:tc>
                  <a:txBody>
                    <a:bodyPr/>
                    <a:lstStyle/>
                    <a:p>
                      <a:pPr algn="ctr"/>
                      <a:endParaRPr lang="en-US" dirty="0"/>
                    </a:p>
                    <a:p>
                      <a:pPr algn="ctr"/>
                      <a:endParaRPr lang="en-CA" dirty="0"/>
                    </a:p>
                    <a:p>
                      <a:pPr algn="ctr"/>
                      <a:endParaRPr lang="en-CA" dirty="0"/>
                    </a:p>
                  </a:txBody>
                  <a:tcPr anchor="ctr"/>
                </a:tc>
                <a:tc>
                  <a:txBody>
                    <a:bodyPr/>
                    <a:lstStyle/>
                    <a:p>
                      <a:pPr algn="ctr"/>
                      <a:endParaRPr lang="en-CA" dirty="0"/>
                    </a:p>
                  </a:txBody>
                  <a:tcPr anchor="ctr"/>
                </a:tc>
                <a:tc>
                  <a:txBody>
                    <a:bodyPr/>
                    <a:lstStyle/>
                    <a:p>
                      <a:pPr algn="ctr"/>
                      <a:endParaRPr lang="en-CA" dirty="0"/>
                    </a:p>
                  </a:txBody>
                  <a:tcPr anchor="ctr"/>
                </a:tc>
                <a:tc>
                  <a:txBody>
                    <a:bodyPr/>
                    <a:lstStyle/>
                    <a:p>
                      <a:pPr algn="ctr"/>
                      <a:endParaRPr lang="en-CA" dirty="0"/>
                    </a:p>
                  </a:txBody>
                  <a:tcPr anchor="ctr"/>
                </a:tc>
                <a:tc rowSpan="2">
                  <a:txBody>
                    <a:bodyPr/>
                    <a:lstStyle/>
                    <a:p>
                      <a:pPr marL="285750" indent="-285750" algn="ctr">
                        <a:buFont typeface="Wingdings" panose="05000000000000000000" pitchFamily="2" charset="2"/>
                        <a:buChar char="ß"/>
                      </a:pPr>
                      <a:r>
                        <a:rPr lang="en-US" dirty="0">
                          <a:sym typeface="Wingdings" panose="05000000000000000000" pitchFamily="2" charset="2"/>
                        </a:rPr>
                        <a:t>Normal </a:t>
                      </a:r>
                    </a:p>
                    <a:p>
                      <a:pPr marL="285750" indent="-285750" algn="ctr">
                        <a:buFont typeface="Wingdings" panose="05000000000000000000" pitchFamily="2" charset="2"/>
                        <a:buChar char="ß"/>
                      </a:pPr>
                      <a:endParaRPr lang="en-US" dirty="0">
                        <a:sym typeface="Wingdings" panose="05000000000000000000" pitchFamily="2" charset="2"/>
                      </a:endParaRPr>
                    </a:p>
                    <a:p>
                      <a:pPr marL="0" indent="0" algn="ctr">
                        <a:buFont typeface="Wingdings" panose="05000000000000000000" pitchFamily="2" charset="2"/>
                        <a:buNone/>
                      </a:pPr>
                      <a:endParaRPr lang="en-US" dirty="0">
                        <a:sym typeface="Wingdings" panose="05000000000000000000" pitchFamily="2" charset="2"/>
                      </a:endParaRPr>
                    </a:p>
                    <a:p>
                      <a:pPr marL="285750" indent="-285750" algn="ctr">
                        <a:buFont typeface="Wingdings" panose="05000000000000000000" pitchFamily="2" charset="2"/>
                        <a:buChar char="ß"/>
                      </a:pPr>
                      <a:r>
                        <a:rPr lang="en-US" dirty="0">
                          <a:sym typeface="Wingdings" panose="05000000000000000000" pitchFamily="2" charset="2"/>
                        </a:rPr>
                        <a:t>Stream involved </a:t>
                      </a:r>
                      <a:endParaRPr lang="en-CA" dirty="0"/>
                    </a:p>
                  </a:txBody>
                  <a:tcPr anchor="ctr"/>
                </a:tc>
                <a:tc>
                  <a:txBody>
                    <a:bodyPr/>
                    <a:lstStyle/>
                    <a:p>
                      <a:pPr algn="ctr"/>
                      <a:endParaRPr lang="en-CA"/>
                    </a:p>
                  </a:txBody>
                  <a:tcPr anchor="ctr"/>
                </a:tc>
                <a:extLst>
                  <a:ext uri="{0D108BD9-81ED-4DB2-BD59-A6C34878D82A}">
                    <a16:rowId xmlns:a16="http://schemas.microsoft.com/office/drawing/2014/main" val="746308185"/>
                  </a:ext>
                </a:extLst>
              </a:tr>
              <a:tr h="370840">
                <a:tc vMerge="1">
                  <a:txBody>
                    <a:bodyPr/>
                    <a:lstStyle/>
                    <a:p>
                      <a:endParaRPr lang="en-CA" dirty="0"/>
                    </a:p>
                  </a:txBody>
                  <a:tcPr/>
                </a:tc>
                <a:tc>
                  <a:txBody>
                    <a:bodyPr/>
                    <a:lstStyle/>
                    <a:p>
                      <a:pPr algn="ctr"/>
                      <a:endParaRPr lang="en-US" dirty="0"/>
                    </a:p>
                    <a:p>
                      <a:pPr algn="ctr"/>
                      <a:endParaRPr lang="en-CA" dirty="0"/>
                    </a:p>
                    <a:p>
                      <a:pPr algn="ctr"/>
                      <a:endParaRPr lang="en-CA" dirty="0"/>
                    </a:p>
                  </a:txBody>
                  <a:tcPr anchor="ctr"/>
                </a:tc>
                <a:tc>
                  <a:txBody>
                    <a:bodyPr/>
                    <a:lstStyle/>
                    <a:p>
                      <a:pPr algn="ctr"/>
                      <a:endParaRPr lang="en-CA"/>
                    </a:p>
                  </a:txBody>
                  <a:tcPr anchor="ctr"/>
                </a:tc>
                <a:tc>
                  <a:txBody>
                    <a:bodyPr/>
                    <a:lstStyle/>
                    <a:p>
                      <a:pPr algn="ctr"/>
                      <a:endParaRPr lang="en-CA" dirty="0"/>
                    </a:p>
                  </a:txBody>
                  <a:tcPr anchor="ctr"/>
                </a:tc>
                <a:tc>
                  <a:txBody>
                    <a:bodyPr/>
                    <a:lstStyle/>
                    <a:p>
                      <a:pPr algn="ctr"/>
                      <a:endParaRPr lang="en-CA" dirty="0"/>
                    </a:p>
                  </a:txBody>
                  <a:tcPr anchor="ctr"/>
                </a:tc>
                <a:tc vMerge="1">
                  <a:txBody>
                    <a:bodyPr/>
                    <a:lstStyle/>
                    <a:p>
                      <a:pPr algn="ctr"/>
                      <a:endParaRPr lang="en-CA" dirty="0"/>
                    </a:p>
                  </a:txBody>
                  <a:tcPr anchor="ctr"/>
                </a:tc>
                <a:tc>
                  <a:txBody>
                    <a:bodyPr/>
                    <a:lstStyle/>
                    <a:p>
                      <a:pPr algn="ctr"/>
                      <a:endParaRPr lang="en-CA" dirty="0"/>
                    </a:p>
                  </a:txBody>
                  <a:tcPr anchor="ctr"/>
                </a:tc>
                <a:extLst>
                  <a:ext uri="{0D108BD9-81ED-4DB2-BD59-A6C34878D82A}">
                    <a16:rowId xmlns:a16="http://schemas.microsoft.com/office/drawing/2014/main" val="1390846598"/>
                  </a:ext>
                </a:extLst>
              </a:tr>
              <a:tr h="370840">
                <a:tc>
                  <a:txBody>
                    <a:bodyPr/>
                    <a:lstStyle/>
                    <a:p>
                      <a:pPr algn="ctr"/>
                      <a:r>
                        <a:rPr lang="en-US" dirty="0"/>
                        <a:t>Wind</a:t>
                      </a:r>
                      <a:endParaRPr lang="en-CA" dirty="0"/>
                    </a:p>
                  </a:txBody>
                  <a:tcPr anchor="ctr"/>
                </a:tc>
                <a:tc>
                  <a:txBody>
                    <a:bodyPr/>
                    <a:lstStyle/>
                    <a:p>
                      <a:pPr algn="ctr"/>
                      <a:endParaRPr lang="en-US" dirty="0"/>
                    </a:p>
                    <a:p>
                      <a:pPr algn="ctr"/>
                      <a:r>
                        <a:rPr lang="en-CA" dirty="0"/>
                        <a:t>round</a:t>
                      </a:r>
                    </a:p>
                    <a:p>
                      <a:pPr algn="ctr"/>
                      <a:endParaRPr lang="en-CA" dirty="0"/>
                    </a:p>
                  </a:txBody>
                  <a:tcPr anchor="ctr"/>
                </a:tc>
                <a:tc>
                  <a:txBody>
                    <a:bodyPr/>
                    <a:lstStyle/>
                    <a:p>
                      <a:pPr algn="ctr"/>
                      <a:r>
                        <a:rPr lang="en-US" dirty="0"/>
                        <a:t>Very well sorted</a:t>
                      </a:r>
                      <a:endParaRPr lang="en-CA" dirty="0"/>
                    </a:p>
                  </a:txBody>
                  <a:tcPr anchor="ctr"/>
                </a:tc>
                <a:tc>
                  <a:txBody>
                    <a:bodyPr/>
                    <a:lstStyle/>
                    <a:p>
                      <a:pPr algn="ctr"/>
                      <a:r>
                        <a:rPr lang="en-US" dirty="0"/>
                        <a:t>No</a:t>
                      </a:r>
                      <a:endParaRPr lang="en-CA" dirty="0"/>
                    </a:p>
                  </a:txBody>
                  <a:tcPr anchor="ctr"/>
                </a:tc>
                <a:tc>
                  <a:txBody>
                    <a:bodyPr/>
                    <a:lstStyle/>
                    <a:p>
                      <a:pPr algn="ctr"/>
                      <a:r>
                        <a:rPr lang="en-US" dirty="0"/>
                        <a:t>Small</a:t>
                      </a:r>
                      <a:endParaRPr lang="en-CA" dirty="0"/>
                    </a:p>
                  </a:txBody>
                  <a:tcPr anchor="ctr"/>
                </a:tc>
                <a:tc>
                  <a:txBody>
                    <a:bodyPr/>
                    <a:lstStyle/>
                    <a:p>
                      <a:pPr algn="ctr"/>
                      <a:r>
                        <a:rPr lang="en-US" dirty="0"/>
                        <a:t>Pitted</a:t>
                      </a:r>
                      <a:endParaRPr lang="en-CA" dirty="0"/>
                    </a:p>
                  </a:txBody>
                  <a:tcPr anchor="ctr"/>
                </a:tc>
                <a:tc>
                  <a:txBody>
                    <a:bodyPr/>
                    <a:lstStyle/>
                    <a:p>
                      <a:pPr algn="ctr"/>
                      <a:r>
                        <a:rPr lang="en-US" dirty="0"/>
                        <a:t>Dunes </a:t>
                      </a:r>
                      <a:endParaRPr lang="en-CA" dirty="0"/>
                    </a:p>
                  </a:txBody>
                  <a:tcPr anchor="ctr"/>
                </a:tc>
                <a:extLst>
                  <a:ext uri="{0D108BD9-81ED-4DB2-BD59-A6C34878D82A}">
                    <a16:rowId xmlns:a16="http://schemas.microsoft.com/office/drawing/2014/main" val="3624225670"/>
                  </a:ext>
                </a:extLst>
              </a:tr>
            </a:tbl>
          </a:graphicData>
        </a:graphic>
      </p:graphicFrame>
      <p:pic>
        <p:nvPicPr>
          <p:cNvPr id="6" name="Picture 5" descr="Text, letter&#10;&#10;Description automatically generated">
            <a:extLst>
              <a:ext uri="{FF2B5EF4-FFF2-40B4-BE49-F238E27FC236}">
                <a16:creationId xmlns:a16="http://schemas.microsoft.com/office/drawing/2014/main" id="{B0308036-058E-4D50-9C5C-CAD20B2DE8C7}"/>
              </a:ext>
            </a:extLst>
          </p:cNvPr>
          <p:cNvPicPr>
            <a:picLocks noChangeAspect="1"/>
          </p:cNvPicPr>
          <p:nvPr/>
        </p:nvPicPr>
        <p:blipFill>
          <a:blip r:embed="rId2"/>
          <a:stretch>
            <a:fillRect/>
          </a:stretch>
        </p:blipFill>
        <p:spPr>
          <a:xfrm>
            <a:off x="2675566" y="2535223"/>
            <a:ext cx="7285927" cy="2441161"/>
          </a:xfrm>
          <a:prstGeom prst="rect">
            <a:avLst/>
          </a:prstGeom>
        </p:spPr>
      </p:pic>
      <p:sp>
        <p:nvSpPr>
          <p:cNvPr id="7" name="TextBox 6">
            <a:extLst>
              <a:ext uri="{FF2B5EF4-FFF2-40B4-BE49-F238E27FC236}">
                <a16:creationId xmlns:a16="http://schemas.microsoft.com/office/drawing/2014/main" id="{43EAE1C3-F4D8-409B-BF90-9A4BC270EAC6}"/>
              </a:ext>
            </a:extLst>
          </p:cNvPr>
          <p:cNvSpPr txBox="1"/>
          <p:nvPr/>
        </p:nvSpPr>
        <p:spPr>
          <a:xfrm>
            <a:off x="337934" y="6107164"/>
            <a:ext cx="8940653" cy="523220"/>
          </a:xfrm>
          <a:prstGeom prst="rect">
            <a:avLst/>
          </a:prstGeom>
          <a:noFill/>
        </p:spPr>
        <p:txBody>
          <a:bodyPr wrap="none" rtlCol="0">
            <a:spAutoFit/>
          </a:bodyPr>
          <a:lstStyle/>
          <a:p>
            <a:pPr marL="457200" indent="-457200">
              <a:buFont typeface="Arial" panose="020B0604020202020204" pitchFamily="34" charset="0"/>
              <a:buChar char="•"/>
            </a:pPr>
            <a:r>
              <a:rPr lang="en-US" sz="2800" b="1" dirty="0"/>
              <a:t>Abrasion – sand blasting, grinds rocks (wind or streams)</a:t>
            </a:r>
            <a:endParaRPr lang="en-CA" sz="2800" b="1" dirty="0"/>
          </a:p>
        </p:txBody>
      </p:sp>
    </p:spTree>
    <p:extLst>
      <p:ext uri="{BB962C8B-B14F-4D97-AF65-F5344CB8AC3E}">
        <p14:creationId xmlns:p14="http://schemas.microsoft.com/office/powerpoint/2010/main" val="2772135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691C-A469-49DF-A2A5-68BBCE80467B}"/>
              </a:ext>
            </a:extLst>
          </p:cNvPr>
          <p:cNvSpPr>
            <a:spLocks noGrp="1"/>
          </p:cNvSpPr>
          <p:nvPr>
            <p:ph type="title"/>
          </p:nvPr>
        </p:nvSpPr>
        <p:spPr>
          <a:xfrm>
            <a:off x="838200" y="365125"/>
            <a:ext cx="5257800" cy="1325563"/>
          </a:xfrm>
        </p:spPr>
        <p:txBody>
          <a:bodyPr/>
          <a:lstStyle/>
          <a:p>
            <a:r>
              <a:rPr lang="en-US" b="1" dirty="0"/>
              <a:t>Comparing Sediments</a:t>
            </a:r>
            <a:endParaRPr lang="en-CA" b="1" dirty="0"/>
          </a:p>
        </p:txBody>
      </p:sp>
      <p:graphicFrame>
        <p:nvGraphicFramePr>
          <p:cNvPr id="4" name="Table 4">
            <a:extLst>
              <a:ext uri="{FF2B5EF4-FFF2-40B4-BE49-F238E27FC236}">
                <a16:creationId xmlns:a16="http://schemas.microsoft.com/office/drawing/2014/main" id="{B79454C5-8A81-42BF-80B3-DDBED7700CBA}"/>
              </a:ext>
            </a:extLst>
          </p:cNvPr>
          <p:cNvGraphicFramePr>
            <a:graphicFrameLocks noGrp="1"/>
          </p:cNvGraphicFramePr>
          <p:nvPr>
            <p:ph idx="1"/>
            <p:extLst>
              <p:ext uri="{D42A27DB-BD31-4B8C-83A1-F6EECF244321}">
                <p14:modId xmlns:p14="http://schemas.microsoft.com/office/powerpoint/2010/main" val="3697448261"/>
              </p:ext>
            </p:extLst>
          </p:nvPr>
        </p:nvGraphicFramePr>
        <p:xfrm>
          <a:off x="337934" y="1606964"/>
          <a:ext cx="11519449" cy="4297680"/>
        </p:xfrm>
        <a:graphic>
          <a:graphicData uri="http://schemas.openxmlformats.org/drawingml/2006/table">
            <a:tbl>
              <a:tblPr firstRow="1" bandRow="1">
                <a:tableStyleId>{5C22544A-7EE6-4342-B048-85BDC9FD1C3A}</a:tableStyleId>
              </a:tblPr>
              <a:tblGrid>
                <a:gridCol w="1485663">
                  <a:extLst>
                    <a:ext uri="{9D8B030D-6E8A-4147-A177-3AD203B41FA5}">
                      <a16:colId xmlns:a16="http://schemas.microsoft.com/office/drawing/2014/main" val="2087128056"/>
                    </a:ext>
                  </a:extLst>
                </a:gridCol>
                <a:gridCol w="1502228">
                  <a:extLst>
                    <a:ext uri="{9D8B030D-6E8A-4147-A177-3AD203B41FA5}">
                      <a16:colId xmlns:a16="http://schemas.microsoft.com/office/drawing/2014/main" val="1618578943"/>
                    </a:ext>
                  </a:extLst>
                </a:gridCol>
                <a:gridCol w="1502228">
                  <a:extLst>
                    <a:ext uri="{9D8B030D-6E8A-4147-A177-3AD203B41FA5}">
                      <a16:colId xmlns:a16="http://schemas.microsoft.com/office/drawing/2014/main" val="1445211957"/>
                    </a:ext>
                  </a:extLst>
                </a:gridCol>
                <a:gridCol w="1502228">
                  <a:extLst>
                    <a:ext uri="{9D8B030D-6E8A-4147-A177-3AD203B41FA5}">
                      <a16:colId xmlns:a16="http://schemas.microsoft.com/office/drawing/2014/main" val="1164922153"/>
                    </a:ext>
                  </a:extLst>
                </a:gridCol>
                <a:gridCol w="1502228">
                  <a:extLst>
                    <a:ext uri="{9D8B030D-6E8A-4147-A177-3AD203B41FA5}">
                      <a16:colId xmlns:a16="http://schemas.microsoft.com/office/drawing/2014/main" val="3921547062"/>
                    </a:ext>
                  </a:extLst>
                </a:gridCol>
                <a:gridCol w="1589787">
                  <a:extLst>
                    <a:ext uri="{9D8B030D-6E8A-4147-A177-3AD203B41FA5}">
                      <a16:colId xmlns:a16="http://schemas.microsoft.com/office/drawing/2014/main" val="430359310"/>
                    </a:ext>
                  </a:extLst>
                </a:gridCol>
                <a:gridCol w="2435087">
                  <a:extLst>
                    <a:ext uri="{9D8B030D-6E8A-4147-A177-3AD203B41FA5}">
                      <a16:colId xmlns:a16="http://schemas.microsoft.com/office/drawing/2014/main" val="257716579"/>
                    </a:ext>
                  </a:extLst>
                </a:gridCol>
              </a:tblGrid>
              <a:tr h="370840">
                <a:tc>
                  <a:txBody>
                    <a:bodyPr/>
                    <a:lstStyle/>
                    <a:p>
                      <a:pPr algn="ctr"/>
                      <a:endParaRPr lang="en-CA" dirty="0"/>
                    </a:p>
                  </a:txBody>
                  <a:tcPr anchor="ctr"/>
                </a:tc>
                <a:tc>
                  <a:txBody>
                    <a:bodyPr/>
                    <a:lstStyle/>
                    <a:p>
                      <a:pPr algn="ctr"/>
                      <a:r>
                        <a:rPr lang="en-US" dirty="0"/>
                        <a:t>Round? </a:t>
                      </a:r>
                      <a:endParaRPr lang="en-CA" dirty="0"/>
                    </a:p>
                  </a:txBody>
                  <a:tcPr anchor="ctr"/>
                </a:tc>
                <a:tc>
                  <a:txBody>
                    <a:bodyPr/>
                    <a:lstStyle/>
                    <a:p>
                      <a:pPr algn="ctr"/>
                      <a:r>
                        <a:rPr lang="en-US" dirty="0"/>
                        <a:t>Sorted?</a:t>
                      </a:r>
                      <a:endParaRPr lang="en-CA" dirty="0"/>
                    </a:p>
                  </a:txBody>
                  <a:tcPr anchor="ctr"/>
                </a:tc>
                <a:tc>
                  <a:txBody>
                    <a:bodyPr/>
                    <a:lstStyle/>
                    <a:p>
                      <a:pPr algn="ctr"/>
                      <a:r>
                        <a:rPr lang="en-US" dirty="0"/>
                        <a:t>Chem Weathered?</a:t>
                      </a:r>
                      <a:endParaRPr lang="en-CA" dirty="0"/>
                    </a:p>
                  </a:txBody>
                  <a:tcPr anchor="ctr"/>
                </a:tc>
                <a:tc>
                  <a:txBody>
                    <a:bodyPr/>
                    <a:lstStyle/>
                    <a:p>
                      <a:pPr algn="ctr"/>
                      <a:r>
                        <a:rPr lang="en-US" dirty="0"/>
                        <a:t>Max size</a:t>
                      </a:r>
                      <a:endParaRPr lang="en-CA" dirty="0"/>
                    </a:p>
                  </a:txBody>
                  <a:tcPr anchor="ctr"/>
                </a:tc>
                <a:tc>
                  <a:txBody>
                    <a:bodyPr/>
                    <a:lstStyle/>
                    <a:p>
                      <a:pPr algn="ctr"/>
                      <a:r>
                        <a:rPr lang="en-US" dirty="0"/>
                        <a:t>Other</a:t>
                      </a:r>
                      <a:endParaRPr lang="en-CA" dirty="0"/>
                    </a:p>
                  </a:txBody>
                  <a:tcPr anchor="ctr"/>
                </a:tc>
                <a:tc>
                  <a:txBody>
                    <a:bodyPr/>
                    <a:lstStyle/>
                    <a:p>
                      <a:pPr algn="ctr"/>
                      <a:r>
                        <a:rPr lang="en-US" dirty="0"/>
                        <a:t>Sedimentary Features</a:t>
                      </a:r>
                      <a:endParaRPr lang="en-CA" dirty="0"/>
                    </a:p>
                  </a:txBody>
                  <a:tcPr anchor="ctr"/>
                </a:tc>
                <a:extLst>
                  <a:ext uri="{0D108BD9-81ED-4DB2-BD59-A6C34878D82A}">
                    <a16:rowId xmlns:a16="http://schemas.microsoft.com/office/drawing/2014/main" val="574153058"/>
                  </a:ext>
                </a:extLst>
              </a:tr>
              <a:tr h="370840">
                <a:tc>
                  <a:txBody>
                    <a:bodyPr/>
                    <a:lstStyle/>
                    <a:p>
                      <a:pPr algn="ctr"/>
                      <a:r>
                        <a:rPr lang="en-US" dirty="0"/>
                        <a:t>Streams</a:t>
                      </a:r>
                      <a:endParaRPr lang="en-CA" dirty="0"/>
                    </a:p>
                  </a:txBody>
                  <a:tcPr anchor="ctr"/>
                </a:tc>
                <a:tc>
                  <a:txBody>
                    <a:bodyPr/>
                    <a:lstStyle/>
                    <a:p>
                      <a:pPr algn="ctr"/>
                      <a:endParaRPr lang="en-US" dirty="0"/>
                    </a:p>
                    <a:p>
                      <a:pPr algn="ctr"/>
                      <a:r>
                        <a:rPr lang="en-CA" dirty="0"/>
                        <a:t>round</a:t>
                      </a:r>
                    </a:p>
                    <a:p>
                      <a:pPr algn="ctr"/>
                      <a:endParaRPr lang="en-CA" dirty="0"/>
                    </a:p>
                  </a:txBody>
                  <a:tcPr anchor="ctr"/>
                </a:tc>
                <a:tc>
                  <a:txBody>
                    <a:bodyPr/>
                    <a:lstStyle/>
                    <a:p>
                      <a:pPr algn="ctr"/>
                      <a:r>
                        <a:rPr lang="en-US" dirty="0"/>
                        <a:t>Well sorted</a:t>
                      </a:r>
                      <a:endParaRPr lang="en-CA" dirty="0"/>
                    </a:p>
                  </a:txBody>
                  <a:tcPr anchor="ctr"/>
                </a:tc>
                <a:tc>
                  <a:txBody>
                    <a:bodyPr/>
                    <a:lstStyle/>
                    <a:p>
                      <a:pPr algn="ctr"/>
                      <a:r>
                        <a:rPr lang="en-US" dirty="0"/>
                        <a:t>Yes</a:t>
                      </a:r>
                      <a:endParaRPr lang="en-CA" dirty="0"/>
                    </a:p>
                  </a:txBody>
                  <a:tcPr anchor="ctr"/>
                </a:tc>
                <a:tc>
                  <a:txBody>
                    <a:bodyPr/>
                    <a:lstStyle/>
                    <a:p>
                      <a:pPr algn="ctr"/>
                      <a:r>
                        <a:rPr lang="en-US" dirty="0"/>
                        <a:t>Medium</a:t>
                      </a:r>
                      <a:endParaRPr lang="en-CA" dirty="0"/>
                    </a:p>
                  </a:txBody>
                  <a:tcPr anchor="ctr"/>
                </a:tc>
                <a:tc>
                  <a:txBody>
                    <a:bodyPr/>
                    <a:lstStyle/>
                    <a:p>
                      <a:pPr algn="ctr"/>
                      <a:r>
                        <a:rPr lang="en-US" dirty="0"/>
                        <a:t>Smooth</a:t>
                      </a:r>
                      <a:endParaRPr lang="en-CA" dirty="0"/>
                    </a:p>
                  </a:txBody>
                  <a:tcPr anchor="ctr"/>
                </a:tc>
                <a:tc>
                  <a:txBody>
                    <a:bodyPr/>
                    <a:lstStyle/>
                    <a:p>
                      <a:pPr algn="ctr"/>
                      <a:r>
                        <a:rPr lang="en-US" dirty="0"/>
                        <a:t>Meanders, deltas, ripple marks</a:t>
                      </a:r>
                      <a:endParaRPr lang="en-CA" dirty="0"/>
                    </a:p>
                  </a:txBody>
                  <a:tcPr anchor="ctr"/>
                </a:tc>
                <a:extLst>
                  <a:ext uri="{0D108BD9-81ED-4DB2-BD59-A6C34878D82A}">
                    <a16:rowId xmlns:a16="http://schemas.microsoft.com/office/drawing/2014/main" val="2416508376"/>
                  </a:ext>
                </a:extLst>
              </a:tr>
              <a:tr h="370840">
                <a:tc rowSpan="2">
                  <a:txBody>
                    <a:bodyPr/>
                    <a:lstStyle/>
                    <a:p>
                      <a:pPr algn="ctr"/>
                      <a:r>
                        <a:rPr lang="en-US" dirty="0"/>
                        <a:t>Glaciers</a:t>
                      </a:r>
                      <a:endParaRPr lang="en-CA" dirty="0"/>
                    </a:p>
                  </a:txBody>
                  <a:tcPr anchor="ctr"/>
                </a:tc>
                <a:tc>
                  <a:txBody>
                    <a:bodyPr/>
                    <a:lstStyle/>
                    <a:p>
                      <a:pPr algn="ctr"/>
                      <a:endParaRPr lang="en-US" dirty="0"/>
                    </a:p>
                    <a:p>
                      <a:pPr algn="ctr"/>
                      <a:r>
                        <a:rPr lang="en-CA" dirty="0"/>
                        <a:t>angular</a:t>
                      </a:r>
                    </a:p>
                    <a:p>
                      <a:pPr algn="ctr"/>
                      <a:endParaRPr lang="en-CA" dirty="0"/>
                    </a:p>
                  </a:txBody>
                  <a:tcPr anchor="ctr"/>
                </a:tc>
                <a:tc>
                  <a:txBody>
                    <a:bodyPr/>
                    <a:lstStyle/>
                    <a:p>
                      <a:pPr algn="ctr"/>
                      <a:r>
                        <a:rPr lang="en-US" dirty="0"/>
                        <a:t>Not</a:t>
                      </a:r>
                      <a:endParaRPr lang="en-CA" dirty="0"/>
                    </a:p>
                  </a:txBody>
                  <a:tcPr anchor="ctr"/>
                </a:tc>
                <a:tc>
                  <a:txBody>
                    <a:bodyPr/>
                    <a:lstStyle/>
                    <a:p>
                      <a:pPr algn="ctr"/>
                      <a:r>
                        <a:rPr lang="en-US" dirty="0"/>
                        <a:t>No</a:t>
                      </a:r>
                      <a:endParaRPr lang="en-CA" dirty="0"/>
                    </a:p>
                  </a:txBody>
                  <a:tcPr anchor="ctr"/>
                </a:tc>
                <a:tc>
                  <a:txBody>
                    <a:bodyPr/>
                    <a:lstStyle/>
                    <a:p>
                      <a:pPr algn="ctr"/>
                      <a:r>
                        <a:rPr lang="en-US" dirty="0"/>
                        <a:t>Large</a:t>
                      </a:r>
                      <a:endParaRPr lang="en-CA" dirty="0"/>
                    </a:p>
                  </a:txBody>
                  <a:tcPr anchor="ctr"/>
                </a:tc>
                <a:tc rowSpan="2">
                  <a:txBody>
                    <a:bodyPr/>
                    <a:lstStyle/>
                    <a:p>
                      <a:pPr marL="285750" indent="-285750" algn="ctr">
                        <a:buFont typeface="Wingdings" panose="05000000000000000000" pitchFamily="2" charset="2"/>
                        <a:buChar char="ß"/>
                      </a:pPr>
                      <a:r>
                        <a:rPr lang="en-US" dirty="0">
                          <a:sym typeface="Wingdings" panose="05000000000000000000" pitchFamily="2" charset="2"/>
                        </a:rPr>
                        <a:t>Normal </a:t>
                      </a:r>
                    </a:p>
                    <a:p>
                      <a:pPr marL="285750" indent="-285750" algn="ctr">
                        <a:buFont typeface="Wingdings" panose="05000000000000000000" pitchFamily="2" charset="2"/>
                        <a:buChar char="ß"/>
                      </a:pPr>
                      <a:endParaRPr lang="en-US" dirty="0">
                        <a:sym typeface="Wingdings" panose="05000000000000000000" pitchFamily="2" charset="2"/>
                      </a:endParaRPr>
                    </a:p>
                    <a:p>
                      <a:pPr marL="0" indent="0" algn="ctr">
                        <a:buFont typeface="Wingdings" panose="05000000000000000000" pitchFamily="2" charset="2"/>
                        <a:buNone/>
                      </a:pPr>
                      <a:endParaRPr lang="en-US" dirty="0">
                        <a:sym typeface="Wingdings" panose="05000000000000000000" pitchFamily="2" charset="2"/>
                      </a:endParaRPr>
                    </a:p>
                    <a:p>
                      <a:pPr marL="285750" indent="-285750" algn="ctr">
                        <a:buFont typeface="Wingdings" panose="05000000000000000000" pitchFamily="2" charset="2"/>
                        <a:buChar char="ß"/>
                      </a:pPr>
                      <a:r>
                        <a:rPr lang="en-US" dirty="0">
                          <a:sym typeface="Wingdings" panose="05000000000000000000" pitchFamily="2" charset="2"/>
                        </a:rPr>
                        <a:t>Stream involved </a:t>
                      </a:r>
                      <a:endParaRPr lang="en-CA" dirty="0"/>
                    </a:p>
                  </a:txBody>
                  <a:tcPr anchor="ctr"/>
                </a:tc>
                <a:tc>
                  <a:txBody>
                    <a:bodyPr/>
                    <a:lstStyle/>
                    <a:p>
                      <a:pPr algn="ctr"/>
                      <a:r>
                        <a:rPr lang="en-US" dirty="0"/>
                        <a:t>Moraines, </a:t>
                      </a:r>
                      <a:r>
                        <a:rPr lang="en-US" dirty="0" err="1"/>
                        <a:t>erratics</a:t>
                      </a:r>
                      <a:endParaRPr lang="en-CA" dirty="0"/>
                    </a:p>
                  </a:txBody>
                  <a:tcPr anchor="ctr"/>
                </a:tc>
                <a:extLst>
                  <a:ext uri="{0D108BD9-81ED-4DB2-BD59-A6C34878D82A}">
                    <a16:rowId xmlns:a16="http://schemas.microsoft.com/office/drawing/2014/main" val="746308185"/>
                  </a:ext>
                </a:extLst>
              </a:tr>
              <a:tr h="370840">
                <a:tc vMerge="1">
                  <a:txBody>
                    <a:bodyPr/>
                    <a:lstStyle/>
                    <a:p>
                      <a:endParaRPr lang="en-CA" dirty="0"/>
                    </a:p>
                  </a:txBody>
                  <a:tcPr/>
                </a:tc>
                <a:tc>
                  <a:txBody>
                    <a:bodyPr/>
                    <a:lstStyle/>
                    <a:p>
                      <a:pPr algn="ctr"/>
                      <a:endParaRPr lang="en-US" dirty="0"/>
                    </a:p>
                    <a:p>
                      <a:pPr algn="ctr"/>
                      <a:r>
                        <a:rPr lang="en-CA" dirty="0"/>
                        <a:t>round</a:t>
                      </a:r>
                    </a:p>
                    <a:p>
                      <a:pPr algn="ctr"/>
                      <a:endParaRPr lang="en-CA" dirty="0"/>
                    </a:p>
                  </a:txBody>
                  <a:tcPr anchor="ctr"/>
                </a:tc>
                <a:tc>
                  <a:txBody>
                    <a:bodyPr/>
                    <a:lstStyle/>
                    <a:p>
                      <a:pPr algn="ctr"/>
                      <a:r>
                        <a:rPr lang="en-US" dirty="0"/>
                        <a:t>Well sorted</a:t>
                      </a:r>
                      <a:endParaRPr lang="en-CA" dirty="0"/>
                    </a:p>
                  </a:txBody>
                  <a:tcPr anchor="ctr"/>
                </a:tc>
                <a:tc>
                  <a:txBody>
                    <a:bodyPr/>
                    <a:lstStyle/>
                    <a:p>
                      <a:pPr algn="ctr"/>
                      <a:r>
                        <a:rPr lang="en-US" dirty="0"/>
                        <a:t>Yes</a:t>
                      </a:r>
                      <a:endParaRPr lang="en-CA" dirty="0"/>
                    </a:p>
                  </a:txBody>
                  <a:tcPr anchor="ctr"/>
                </a:tc>
                <a:tc>
                  <a:txBody>
                    <a:bodyPr/>
                    <a:lstStyle/>
                    <a:p>
                      <a:pPr algn="ctr"/>
                      <a:r>
                        <a:rPr lang="en-US" dirty="0"/>
                        <a:t>Medium</a:t>
                      </a:r>
                      <a:endParaRPr lang="en-CA" dirty="0"/>
                    </a:p>
                  </a:txBody>
                  <a:tcPr anchor="ctr"/>
                </a:tc>
                <a:tc vMerge="1">
                  <a:txBody>
                    <a:bodyPr/>
                    <a:lstStyle/>
                    <a:p>
                      <a:pPr algn="ctr"/>
                      <a:endParaRPr lang="en-CA" dirty="0"/>
                    </a:p>
                  </a:txBody>
                  <a:tcPr anchor="ctr"/>
                </a:tc>
                <a:tc>
                  <a:txBody>
                    <a:bodyPr/>
                    <a:lstStyle/>
                    <a:p>
                      <a:pPr algn="ctr"/>
                      <a:r>
                        <a:rPr lang="en-US" dirty="0"/>
                        <a:t>Kame, esker, outwash</a:t>
                      </a:r>
                      <a:endParaRPr lang="en-CA" dirty="0"/>
                    </a:p>
                  </a:txBody>
                  <a:tcPr anchor="ctr"/>
                </a:tc>
                <a:extLst>
                  <a:ext uri="{0D108BD9-81ED-4DB2-BD59-A6C34878D82A}">
                    <a16:rowId xmlns:a16="http://schemas.microsoft.com/office/drawing/2014/main" val="1390846598"/>
                  </a:ext>
                </a:extLst>
              </a:tr>
              <a:tr h="370840">
                <a:tc>
                  <a:txBody>
                    <a:bodyPr/>
                    <a:lstStyle/>
                    <a:p>
                      <a:pPr algn="ctr"/>
                      <a:r>
                        <a:rPr lang="en-US" dirty="0"/>
                        <a:t>Wind</a:t>
                      </a:r>
                      <a:endParaRPr lang="en-CA" dirty="0"/>
                    </a:p>
                  </a:txBody>
                  <a:tcPr anchor="ctr"/>
                </a:tc>
                <a:tc>
                  <a:txBody>
                    <a:bodyPr/>
                    <a:lstStyle/>
                    <a:p>
                      <a:pPr algn="ctr"/>
                      <a:endParaRPr lang="en-US" dirty="0"/>
                    </a:p>
                    <a:p>
                      <a:pPr algn="ctr"/>
                      <a:r>
                        <a:rPr lang="en-CA" dirty="0"/>
                        <a:t>round</a:t>
                      </a:r>
                    </a:p>
                    <a:p>
                      <a:pPr algn="ctr"/>
                      <a:endParaRPr lang="en-CA" dirty="0"/>
                    </a:p>
                  </a:txBody>
                  <a:tcPr anchor="ctr"/>
                </a:tc>
                <a:tc>
                  <a:txBody>
                    <a:bodyPr/>
                    <a:lstStyle/>
                    <a:p>
                      <a:pPr algn="ctr"/>
                      <a:r>
                        <a:rPr lang="en-US" dirty="0"/>
                        <a:t>Very well sorted</a:t>
                      </a:r>
                      <a:endParaRPr lang="en-CA" dirty="0"/>
                    </a:p>
                  </a:txBody>
                  <a:tcPr anchor="ctr"/>
                </a:tc>
                <a:tc>
                  <a:txBody>
                    <a:bodyPr/>
                    <a:lstStyle/>
                    <a:p>
                      <a:pPr algn="ctr"/>
                      <a:r>
                        <a:rPr lang="en-US" dirty="0"/>
                        <a:t>No</a:t>
                      </a:r>
                      <a:endParaRPr lang="en-CA" dirty="0"/>
                    </a:p>
                  </a:txBody>
                  <a:tcPr anchor="ctr"/>
                </a:tc>
                <a:tc>
                  <a:txBody>
                    <a:bodyPr/>
                    <a:lstStyle/>
                    <a:p>
                      <a:pPr algn="ctr"/>
                      <a:r>
                        <a:rPr lang="en-US" dirty="0"/>
                        <a:t>Small</a:t>
                      </a:r>
                      <a:endParaRPr lang="en-CA" dirty="0"/>
                    </a:p>
                  </a:txBody>
                  <a:tcPr anchor="ctr"/>
                </a:tc>
                <a:tc>
                  <a:txBody>
                    <a:bodyPr/>
                    <a:lstStyle/>
                    <a:p>
                      <a:pPr algn="ctr"/>
                      <a:r>
                        <a:rPr lang="en-US" dirty="0"/>
                        <a:t>Pitted</a:t>
                      </a:r>
                      <a:endParaRPr lang="en-CA" dirty="0"/>
                    </a:p>
                  </a:txBody>
                  <a:tcPr anchor="ctr"/>
                </a:tc>
                <a:tc>
                  <a:txBody>
                    <a:bodyPr/>
                    <a:lstStyle/>
                    <a:p>
                      <a:pPr algn="ctr"/>
                      <a:r>
                        <a:rPr lang="en-US" dirty="0"/>
                        <a:t>Dunes </a:t>
                      </a:r>
                      <a:endParaRPr lang="en-CA" dirty="0"/>
                    </a:p>
                  </a:txBody>
                  <a:tcPr anchor="ctr"/>
                </a:tc>
                <a:extLst>
                  <a:ext uri="{0D108BD9-81ED-4DB2-BD59-A6C34878D82A}">
                    <a16:rowId xmlns:a16="http://schemas.microsoft.com/office/drawing/2014/main" val="3624225670"/>
                  </a:ext>
                </a:extLst>
              </a:tr>
            </a:tbl>
          </a:graphicData>
        </a:graphic>
      </p:graphicFrame>
      <p:sp>
        <p:nvSpPr>
          <p:cNvPr id="5" name="TextBox 4">
            <a:extLst>
              <a:ext uri="{FF2B5EF4-FFF2-40B4-BE49-F238E27FC236}">
                <a16:creationId xmlns:a16="http://schemas.microsoft.com/office/drawing/2014/main" id="{3EE8CFA1-F3E9-4B62-AAFB-8CA6D5254552}"/>
              </a:ext>
            </a:extLst>
          </p:cNvPr>
          <p:cNvSpPr txBox="1"/>
          <p:nvPr/>
        </p:nvSpPr>
        <p:spPr>
          <a:xfrm>
            <a:off x="337934" y="6107164"/>
            <a:ext cx="8940653" cy="523220"/>
          </a:xfrm>
          <a:prstGeom prst="rect">
            <a:avLst/>
          </a:prstGeom>
          <a:noFill/>
        </p:spPr>
        <p:txBody>
          <a:bodyPr wrap="none" rtlCol="0">
            <a:spAutoFit/>
          </a:bodyPr>
          <a:lstStyle/>
          <a:p>
            <a:pPr marL="457200" indent="-457200">
              <a:buFont typeface="Arial" panose="020B0604020202020204" pitchFamily="34" charset="0"/>
              <a:buChar char="•"/>
            </a:pPr>
            <a:r>
              <a:rPr lang="en-US" sz="2800" b="1" u="sng" dirty="0"/>
              <a:t>Abrasion – sand blasting, grinds rocks (wind or streams)</a:t>
            </a:r>
            <a:endParaRPr lang="en-CA" sz="2800" b="1" u="sng" dirty="0"/>
          </a:p>
        </p:txBody>
      </p:sp>
    </p:spTree>
    <p:extLst>
      <p:ext uri="{BB962C8B-B14F-4D97-AF65-F5344CB8AC3E}">
        <p14:creationId xmlns:p14="http://schemas.microsoft.com/office/powerpoint/2010/main" val="927887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9CCCB-BD72-4B63-8C5F-D42EC67957F7}"/>
              </a:ext>
            </a:extLst>
          </p:cNvPr>
          <p:cNvSpPr>
            <a:spLocks noGrp="1"/>
          </p:cNvSpPr>
          <p:nvPr>
            <p:ph type="title"/>
          </p:nvPr>
        </p:nvSpPr>
        <p:spPr/>
        <p:txBody>
          <a:bodyPr/>
          <a:lstStyle/>
          <a:p>
            <a:r>
              <a:rPr lang="en-US" dirty="0"/>
              <a:t>Notes finished</a:t>
            </a:r>
            <a:endParaRPr lang="en-CA" dirty="0"/>
          </a:p>
        </p:txBody>
      </p:sp>
      <p:sp>
        <p:nvSpPr>
          <p:cNvPr id="3" name="Content Placeholder 2">
            <a:extLst>
              <a:ext uri="{FF2B5EF4-FFF2-40B4-BE49-F238E27FC236}">
                <a16:creationId xmlns:a16="http://schemas.microsoft.com/office/drawing/2014/main" id="{379E68D0-FDF0-4C0A-82AB-5682920DF86F}"/>
              </a:ext>
            </a:extLst>
          </p:cNvPr>
          <p:cNvSpPr>
            <a:spLocks noGrp="1"/>
          </p:cNvSpPr>
          <p:nvPr>
            <p:ph idx="1"/>
          </p:nvPr>
        </p:nvSpPr>
        <p:spPr/>
        <p:txBody>
          <a:bodyPr>
            <a:normAutofit/>
          </a:bodyPr>
          <a:lstStyle/>
          <a:p>
            <a:r>
              <a:rPr lang="en-US" b="1" dirty="0"/>
              <a:t>Practice questions from white and purple workbooks:</a:t>
            </a:r>
          </a:p>
          <a:p>
            <a:pPr lvl="1"/>
            <a:r>
              <a:rPr lang="en-US" sz="2800" b="1" dirty="0"/>
              <a:t>White: </a:t>
            </a:r>
            <a:r>
              <a:rPr lang="en-US" sz="2800" b="1" dirty="0" err="1"/>
              <a:t>pg</a:t>
            </a:r>
            <a:r>
              <a:rPr lang="en-US" sz="2800" b="1" dirty="0"/>
              <a:t> 9 to 13 – complete any not finished yet </a:t>
            </a:r>
          </a:p>
          <a:p>
            <a:pPr lvl="1"/>
            <a:r>
              <a:rPr lang="en-US" sz="2800" b="1" dirty="0"/>
              <a:t>Purple: </a:t>
            </a:r>
            <a:r>
              <a:rPr lang="en-US" sz="2800" b="1" dirty="0" err="1"/>
              <a:t>pg</a:t>
            </a:r>
            <a:r>
              <a:rPr lang="en-US" sz="2800" b="1" dirty="0"/>
              <a:t> 22 </a:t>
            </a:r>
            <a:r>
              <a:rPr lang="en-US" sz="2800" b="1"/>
              <a:t>to 28 </a:t>
            </a:r>
            <a:r>
              <a:rPr lang="en-US" sz="2800" b="1" dirty="0"/>
              <a:t>– complete any not finished yet</a:t>
            </a:r>
            <a:endParaRPr lang="en-CA" sz="2800" b="1" dirty="0"/>
          </a:p>
        </p:txBody>
      </p:sp>
    </p:spTree>
    <p:extLst>
      <p:ext uri="{BB962C8B-B14F-4D97-AF65-F5344CB8AC3E}">
        <p14:creationId xmlns:p14="http://schemas.microsoft.com/office/powerpoint/2010/main" val="2497890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TotalTime>
  <Words>1608</Words>
  <Application>Microsoft Office PowerPoint</Application>
  <PresentationFormat>Widescreen</PresentationFormat>
  <Paragraphs>240</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Wingdings</vt:lpstr>
      <vt:lpstr>Office Theme</vt:lpstr>
      <vt:lpstr>Glaciers</vt:lpstr>
      <vt:lpstr>1. Glaciers</vt:lpstr>
      <vt:lpstr>Glaciers</vt:lpstr>
      <vt:lpstr>2. Types of Glaciers</vt:lpstr>
      <vt:lpstr>2c. Hanging Valley</vt:lpstr>
      <vt:lpstr>3. Erosional Features</vt:lpstr>
      <vt:lpstr>3. Erosional Features</vt:lpstr>
      <vt:lpstr>3. Erosional Features</vt:lpstr>
      <vt:lpstr>3. Erosional Features</vt:lpstr>
      <vt:lpstr>4. Depositional  Features</vt:lpstr>
      <vt:lpstr>4. Depositional  Features</vt:lpstr>
      <vt:lpstr>4. Depositional  Features</vt:lpstr>
      <vt:lpstr>4d. Depositional  Features: Moraines</vt:lpstr>
      <vt:lpstr>4d. Depositional  Features: Moraines</vt:lpstr>
      <vt:lpstr>4d. Depositional  Features Moraines</vt:lpstr>
      <vt:lpstr>Depositional  Features Moraines</vt:lpstr>
      <vt:lpstr>PAUSE NOTES HERE</vt:lpstr>
      <vt:lpstr>4. “more” Depositional  Features</vt:lpstr>
      <vt:lpstr>4. Depositional  Features</vt:lpstr>
      <vt:lpstr>4. Depositional  Features</vt:lpstr>
      <vt:lpstr>4. Depositional  Features</vt:lpstr>
      <vt:lpstr>4. Depositional  Features</vt:lpstr>
      <vt:lpstr>5. Other  Features</vt:lpstr>
      <vt:lpstr>5. Other  Features</vt:lpstr>
      <vt:lpstr>6. Glacial Lakes</vt:lpstr>
      <vt:lpstr>6. Glacial Lakes</vt:lpstr>
      <vt:lpstr>6. Glacial Lakes</vt:lpstr>
      <vt:lpstr>7. Hypotheses regarding the origin of  ice ages / global warming</vt:lpstr>
      <vt:lpstr>7. Hypotheses regarding the origin of  ice ages / global warming</vt:lpstr>
      <vt:lpstr>7. Hypotheses regarding the origin of  ice ages / global warming</vt:lpstr>
      <vt:lpstr>7. Hypotheses regarding the origin of  ice ages / global warming</vt:lpstr>
      <vt:lpstr>7. Hypotheses regarding the origin of  ice ages / global warming</vt:lpstr>
      <vt:lpstr>Video: Understanding Natural Climate Cycles</vt:lpstr>
      <vt:lpstr>Comparing Sediments</vt:lpstr>
      <vt:lpstr>Comparing Sediments: Streams</vt:lpstr>
      <vt:lpstr>Comparing Sediments: Glaciers</vt:lpstr>
      <vt:lpstr>Comparing Sediments: Wind </vt:lpstr>
      <vt:lpstr>Comparing Sediments</vt:lpstr>
      <vt:lpstr>Notes finished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Glaciers</dc:title>
  <dc:creator>Della, Teena</dc:creator>
  <cp:lastModifiedBy>Della, Teena</cp:lastModifiedBy>
  <cp:revision>23</cp:revision>
  <dcterms:created xsi:type="dcterms:W3CDTF">2022-03-04T21:21:33Z</dcterms:created>
  <dcterms:modified xsi:type="dcterms:W3CDTF">2022-03-29T17:49:35Z</dcterms:modified>
</cp:coreProperties>
</file>