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57" r:id="rId6"/>
    <p:sldId id="258" r:id="rId7"/>
    <p:sldId id="259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25" autoAdjust="0"/>
    <p:restoredTop sz="94660"/>
  </p:normalViewPr>
  <p:slideViewPr>
    <p:cSldViewPr snapToGrid="0">
      <p:cViewPr varScale="1">
        <p:scale>
          <a:sx n="88" d="100"/>
          <a:sy n="88" d="100"/>
        </p:scale>
        <p:origin x="81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A05A1-3406-446B-944A-50BFF4103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2AC46-F156-4411-ADEF-D557CE0A8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8DAA4-D5A4-4427-8047-140882C2E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8D57-82BA-436A-8E0F-D6418B4BEA9C}" type="datetimeFigureOut">
              <a:rPr lang="fr-CA" smtClean="0"/>
              <a:t>2017-10-23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2EBB3-5A30-4A9C-84D1-39A337890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366CA-B012-4E7D-8D25-2FB883D3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E6538-F1A2-483E-A120-E6D56093088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52455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23D5-2001-46E7-8409-67FD86955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FFA4B-5499-4E6C-B562-516F470DB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A5BC-F2FE-454F-AA08-DCD17667E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8D57-82BA-436A-8E0F-D6418B4BEA9C}" type="datetimeFigureOut">
              <a:rPr lang="fr-CA" smtClean="0"/>
              <a:t>2017-10-23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73C04-FF43-4C96-946D-3CEF82441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163AF-176C-4CE1-8460-8256DECB6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E6538-F1A2-483E-A120-E6D56093088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3490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02B8E-21CF-429C-A29F-AE2D3AD88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D6635-B13A-4BD7-BDFA-4F87D233B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540FB-1252-4F49-ADDE-E9F42B433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8D57-82BA-436A-8E0F-D6418B4BEA9C}" type="datetimeFigureOut">
              <a:rPr lang="fr-CA" smtClean="0"/>
              <a:t>2017-10-23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EF17A-0B49-48F0-B265-EA35B1D36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35E7E-5734-46D2-9913-2C1076F1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E6538-F1A2-483E-A120-E6D56093088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5064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83A92-4726-456D-9007-AC8DCBFB3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C5E8E-24A6-41EC-9B86-E0E7204163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4DC550-E64D-42F2-BC46-D6FFA267F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D550E-4B1C-469A-B27F-15ECB0E48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8D57-82BA-436A-8E0F-D6418B4BEA9C}" type="datetimeFigureOut">
              <a:rPr lang="fr-CA" smtClean="0"/>
              <a:t>2017-10-23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7E383D-5E3D-4629-8B6B-0516728B6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A3DCE-7D75-45B0-B69A-63253D392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E6538-F1A2-483E-A120-E6D56093088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46395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D2EEC-C561-4766-8A23-A7582B051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AA0F2-D1F5-40AE-962B-189510F63C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21F3A-E746-4AAB-9974-BABC8BE71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6437A4-1088-4238-B373-255BAAF0B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F8435A-1436-4D56-9534-CC238683DC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DC1016-1862-4937-88F7-A812233BD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8D57-82BA-436A-8E0F-D6418B4BEA9C}" type="datetimeFigureOut">
              <a:rPr lang="fr-CA" smtClean="0"/>
              <a:t>2017-10-23</a:t>
            </a:fld>
            <a:endParaRPr lang="fr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649CFB-981E-4083-A383-82F84B345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96F84E-68CB-4219-8552-2FCEAD84C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E6538-F1A2-483E-A120-E6D56093088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2557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82451-AEF6-43E9-A584-82F0A1781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757FFC-9656-415D-84FF-DE8C6820B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8D57-82BA-436A-8E0F-D6418B4BEA9C}" type="datetimeFigureOut">
              <a:rPr lang="fr-CA" smtClean="0"/>
              <a:t>2017-10-23</a:t>
            </a:fld>
            <a:endParaRPr lang="fr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0DF18D-517D-4CDD-B7E0-73F7FCA1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06F6F8-F6F2-4DC6-A192-B1BFDFA09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E6538-F1A2-483E-A120-E6D56093088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82011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35B760-1DCA-4762-8D1C-B68BDBDDC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8D57-82BA-436A-8E0F-D6418B4BEA9C}" type="datetimeFigureOut">
              <a:rPr lang="fr-CA" smtClean="0"/>
              <a:t>2017-10-23</a:t>
            </a:fld>
            <a:endParaRPr lang="fr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AFD45F-B8E0-4FB8-B78F-54D1C8F1F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30330-DED9-44FD-8B4B-6B2EB2CE6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E6538-F1A2-483E-A120-E6D56093088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39912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3B5FC-B112-4377-85BA-4CDC484D7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C76A6-ADC7-49B0-9624-32C17CDF1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DD379-EB07-404F-88F0-28FFB7643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8DA71C-1894-4D07-B6BE-B94A5CE84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8D57-82BA-436A-8E0F-D6418B4BEA9C}" type="datetimeFigureOut">
              <a:rPr lang="fr-CA" smtClean="0"/>
              <a:t>2017-10-23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E6AE08-0C39-4631-B022-FF907DDF3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34AB86-DADC-4AC1-B4CE-1EC62A68C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E6538-F1A2-483E-A120-E6D56093088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9707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6FC38-54EF-4164-AD06-4C1DBFD1D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9B3194-6F52-43AB-A5CB-1C4D30D0B4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11175-7FE3-40F1-86E2-92D32ED9A8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D370E-1101-4D35-B4E0-F0C613B33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8D57-82BA-436A-8E0F-D6418B4BEA9C}" type="datetimeFigureOut">
              <a:rPr lang="fr-CA" smtClean="0"/>
              <a:t>2017-10-23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EB45A-294D-44B8-9936-1DF5C2DA8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D43860-0FA9-44CA-9D38-AFEA8E93C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E6538-F1A2-483E-A120-E6D56093088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37531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D6151-CA00-490C-83DC-F2487BC46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58A1EC-60AA-4782-AD87-ECCDC03E59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F1AD9-BD03-44B7-A590-8A839CEBC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8D57-82BA-436A-8E0F-D6418B4BEA9C}" type="datetimeFigureOut">
              <a:rPr lang="fr-CA" smtClean="0"/>
              <a:t>2017-10-23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CD156-33B3-4AD8-BDAE-B3BA3C31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48706-79D1-48E7-ABC2-0FA95CCD1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E6538-F1A2-483E-A120-E6D56093088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34126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EDF5F6-2814-47FC-806E-28D81B1D64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1E0537-80AF-43AF-A40B-4EF0C4E7D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6C382-7B55-4238-97F8-DAC2E96F7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8D57-82BA-436A-8E0F-D6418B4BEA9C}" type="datetimeFigureOut">
              <a:rPr lang="fr-CA" smtClean="0"/>
              <a:t>2017-10-23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2DBCC-6B5D-4122-9D78-698C0CB41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65462-950B-4B2D-BC6F-53DC317DC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E6538-F1A2-483E-A120-E6D56093088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019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2E864F-9AC1-4CFE-95E3-728847766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DE958-3821-4E38-8C1B-D2481A98C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665B2-83BE-41B2-94D0-7E3532171B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18D57-82BA-436A-8E0F-D6418B4BEA9C}" type="datetimeFigureOut">
              <a:rPr lang="fr-CA" smtClean="0"/>
              <a:t>2017-10-23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C349-10AB-4CB8-A447-370C45BA22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3478D-C1C7-4081-B7EB-81B6DDF26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E6538-F1A2-483E-A120-E6D560930887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5325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ree on a beach&#10;&#10;Description generated with very high confidence">
            <a:extLst>
              <a:ext uri="{FF2B5EF4-FFF2-40B4-BE49-F238E27FC236}">
                <a16:creationId xmlns:a16="http://schemas.microsoft.com/office/drawing/2014/main" id="{0038D3A5-8BF9-4E84-8F74-425D9A74C7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2307"/>
          <a:stretch/>
        </p:blipFill>
        <p:spPr>
          <a:xfrm>
            <a:off x="321628" y="320511"/>
            <a:ext cx="3794760" cy="3930978"/>
          </a:xfrm>
          <a:prstGeom prst="rect">
            <a:avLst/>
          </a:prstGeom>
        </p:spPr>
      </p:pic>
      <p:pic>
        <p:nvPicPr>
          <p:cNvPr id="13" name="Picture 12" descr="A car driving on a cloudy day&#10;&#10;Description generated with high confidence">
            <a:extLst>
              <a:ext uri="{FF2B5EF4-FFF2-40B4-BE49-F238E27FC236}">
                <a16:creationId xmlns:a16="http://schemas.microsoft.com/office/drawing/2014/main" id="{5C247CAA-8F71-44C6-A674-96FBE196F2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2" r="-2" b="1824"/>
          <a:stretch/>
        </p:blipFill>
        <p:spPr>
          <a:xfrm>
            <a:off x="4198385" y="320511"/>
            <a:ext cx="3794760" cy="3930978"/>
          </a:xfrm>
          <a:prstGeom prst="rect">
            <a:avLst/>
          </a:prstGeom>
        </p:spPr>
      </p:pic>
      <p:pic>
        <p:nvPicPr>
          <p:cNvPr id="10" name="Picture 9" descr="A bridge over a river&#10;&#10;Description generated with high confidence">
            <a:extLst>
              <a:ext uri="{FF2B5EF4-FFF2-40B4-BE49-F238E27FC236}">
                <a16:creationId xmlns:a16="http://schemas.microsoft.com/office/drawing/2014/main" id="{B8A155AE-64B5-4AA5-874F-5AA021A31B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08" r="-2" b="-2"/>
          <a:stretch/>
        </p:blipFill>
        <p:spPr>
          <a:xfrm>
            <a:off x="8075142" y="320511"/>
            <a:ext cx="3794760" cy="3930978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0188E89-AF78-40F6-B787-E9BD9C625686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75360" y="5778706"/>
            <a:ext cx="10241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986EE86-3834-41D2-BC60-FB1E255D6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96" y="4571216"/>
            <a:ext cx="10906008" cy="1115415"/>
          </a:xfrm>
        </p:spPr>
        <p:txBody>
          <a:bodyPr>
            <a:normAutofit/>
          </a:bodyPr>
          <a:lstStyle/>
          <a:p>
            <a:r>
              <a:rPr lang="fr-CA" dirty="0"/>
              <a:t>Cloud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71C65B-EB31-4A64-B31B-A299322E3E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96" y="5859140"/>
            <a:ext cx="10906008" cy="497210"/>
          </a:xfrm>
        </p:spPr>
        <p:txBody>
          <a:bodyPr>
            <a:normAutofit/>
          </a:bodyPr>
          <a:lstStyle/>
          <a:p>
            <a:r>
              <a:rPr lang="fr-CA" dirty="0"/>
              <a:t>Max Lau</a:t>
            </a:r>
          </a:p>
        </p:txBody>
      </p:sp>
    </p:spTree>
    <p:extLst>
      <p:ext uri="{BB962C8B-B14F-4D97-AF65-F5344CB8AC3E}">
        <p14:creationId xmlns:p14="http://schemas.microsoft.com/office/powerpoint/2010/main" val="2736847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7" name="Content Placeholder 3" descr="A tree on a beach&#10;&#10;Description generated with very high confidence">
            <a:extLst>
              <a:ext uri="{FF2B5EF4-FFF2-40B4-BE49-F238E27FC236}">
                <a16:creationId xmlns:a16="http://schemas.microsoft.com/office/drawing/2014/main" id="{67276C6D-304E-456C-B89A-F4158AE219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0" b="4384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0869FC19-798A-4F5D-B7F3-556D28A747FA}"/>
              </a:ext>
            </a:extLst>
          </p:cNvPr>
          <p:cNvSpPr/>
          <p:nvPr/>
        </p:nvSpPr>
        <p:spPr>
          <a:xfrm rot="9700491">
            <a:off x="8718206" y="3742168"/>
            <a:ext cx="2900127" cy="11444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FB7610-13C0-4FA6-BC61-7746A32F9BEE}"/>
              </a:ext>
            </a:extLst>
          </p:cNvPr>
          <p:cNvSpPr txBox="1"/>
          <p:nvPr/>
        </p:nvSpPr>
        <p:spPr>
          <a:xfrm>
            <a:off x="7090612" y="514505"/>
            <a:ext cx="528186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Types: Cirrus</a:t>
            </a:r>
          </a:p>
          <a:p>
            <a:pPr marL="285750" indent="-285750">
              <a:buFontTx/>
              <a:buChar char="-"/>
            </a:pPr>
            <a:r>
              <a:rPr lang="en-CA" dirty="0"/>
              <a:t>Took on 10-17-2017 at Como lake </a:t>
            </a:r>
            <a:r>
              <a:rPr lang="en-CA" dirty="0" err="1"/>
              <a:t>ave</a:t>
            </a:r>
            <a:r>
              <a:rPr lang="en-CA" dirty="0"/>
              <a:t> (3:40 P.M)</a:t>
            </a:r>
          </a:p>
          <a:p>
            <a:pPr marL="285750" indent="-285750">
              <a:buFontTx/>
              <a:buChar char="-"/>
            </a:pPr>
            <a:r>
              <a:rPr lang="en-CA" dirty="0"/>
              <a:t>I believe that it is a cirrus clouds because it is thin, white feathery appearance and it was a fair weather.</a:t>
            </a:r>
          </a:p>
          <a:p>
            <a:pPr marL="285750" indent="-285750">
              <a:buFontTx/>
              <a:buChar char="-"/>
            </a:pPr>
            <a:r>
              <a:rPr lang="en-CA" dirty="0"/>
              <a:t> This picture was the only picture of Cirrus clouds and I was able to take this phot because my team and I went for a jog. At the end, I realized that there was a cirrus clouds. </a:t>
            </a:r>
          </a:p>
        </p:txBody>
      </p:sp>
    </p:spTree>
    <p:extLst>
      <p:ext uri="{BB962C8B-B14F-4D97-AF65-F5344CB8AC3E}">
        <p14:creationId xmlns:p14="http://schemas.microsoft.com/office/powerpoint/2010/main" val="1790275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7" name="Content Placeholder 3" descr="A car driving on a cloudy day&#10;&#10;Description generated with high confidence">
            <a:extLst>
              <a:ext uri="{FF2B5EF4-FFF2-40B4-BE49-F238E27FC236}">
                <a16:creationId xmlns:a16="http://schemas.microsoft.com/office/drawing/2014/main" id="{DF0B77C7-C77C-4849-BFB4-D6EFE5BE3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20" b="18392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FCA614-5ACD-47D1-A0EB-CCBE99692039}"/>
              </a:ext>
            </a:extLst>
          </p:cNvPr>
          <p:cNvSpPr txBox="1"/>
          <p:nvPr/>
        </p:nvSpPr>
        <p:spPr>
          <a:xfrm>
            <a:off x="2053389" y="168441"/>
            <a:ext cx="436746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Type: Cumulus</a:t>
            </a:r>
          </a:p>
          <a:p>
            <a:pPr marL="285750" indent="-285750">
              <a:buFontTx/>
              <a:buChar char="-"/>
            </a:pPr>
            <a:r>
              <a:rPr lang="en-CA" dirty="0"/>
              <a:t>Took on 10-17-2017 on Como lake </a:t>
            </a:r>
            <a:r>
              <a:rPr lang="en-CA" dirty="0" err="1"/>
              <a:t>ave</a:t>
            </a:r>
            <a:r>
              <a:rPr lang="en-CA" dirty="0"/>
              <a:t> (5:00 P.M)</a:t>
            </a:r>
          </a:p>
          <a:p>
            <a:pPr marL="285750" indent="-285750">
              <a:buFontTx/>
              <a:buChar char="-"/>
            </a:pPr>
            <a:r>
              <a:rPr lang="en-CA" dirty="0"/>
              <a:t>I believe that it is a cumulus clouds since they are seams fluffy </a:t>
            </a:r>
            <a:r>
              <a:rPr lang="en-CA" dirty="0" err="1"/>
              <a:t>cottonballs</a:t>
            </a:r>
            <a:r>
              <a:rPr lang="en-CA" dirty="0"/>
              <a:t> and some has flat bottom.  </a:t>
            </a:r>
          </a:p>
          <a:p>
            <a:pPr marL="285750" indent="-285750">
              <a:buFontTx/>
              <a:buChar char="-"/>
            </a:pPr>
            <a:r>
              <a:rPr lang="en-CA" dirty="0"/>
              <a:t>I was taken on the way home from soccer practice and my mom was talking about clouds, which reminded me about taking a photo of the clouds. </a:t>
            </a:r>
          </a:p>
        </p:txBody>
      </p:sp>
    </p:spTree>
    <p:extLst>
      <p:ext uri="{BB962C8B-B14F-4D97-AF65-F5344CB8AC3E}">
        <p14:creationId xmlns:p14="http://schemas.microsoft.com/office/powerpoint/2010/main" val="3581674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7" name="Content Placeholder 3" descr="A bridge over a river&#10;&#10;Description generated with high confidence">
            <a:extLst>
              <a:ext uri="{FF2B5EF4-FFF2-40B4-BE49-F238E27FC236}">
                <a16:creationId xmlns:a16="http://schemas.microsoft.com/office/drawing/2014/main" id="{49D5ADFB-63DE-4D14-8848-886E15D97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81" b="1593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E6949B-C152-456A-B007-43A664CB63DE}"/>
              </a:ext>
            </a:extLst>
          </p:cNvPr>
          <p:cNvSpPr txBox="1"/>
          <p:nvPr/>
        </p:nvSpPr>
        <p:spPr>
          <a:xfrm>
            <a:off x="76200" y="0"/>
            <a:ext cx="757588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Type: Nimbostratus </a:t>
            </a:r>
          </a:p>
          <a:p>
            <a:pPr marL="285750" indent="-285750">
              <a:buFontTx/>
              <a:buChar char="-"/>
            </a:pPr>
            <a:r>
              <a:rPr lang="en-CA" dirty="0"/>
              <a:t>Took on 10-18-2017 Riverside Secondary School (12:30 P.M)</a:t>
            </a:r>
          </a:p>
          <a:p>
            <a:pPr marL="285750" indent="-285750">
              <a:buFontTx/>
              <a:buChar char="-"/>
            </a:pPr>
            <a:r>
              <a:rPr lang="en-CA" dirty="0"/>
              <a:t>I </a:t>
            </a:r>
            <a:r>
              <a:rPr lang="en-CA" dirty="0" err="1"/>
              <a:t>belive</a:t>
            </a:r>
            <a:r>
              <a:rPr lang="en-CA" dirty="0"/>
              <a:t> that these clouds are nimbostratus clouds since it was raining and it looked like </a:t>
            </a:r>
            <a:r>
              <a:rPr lang="en-CA" dirty="0" err="1"/>
              <a:t>featurless</a:t>
            </a:r>
            <a:r>
              <a:rPr lang="en-CA" dirty="0"/>
              <a:t>, low clouds covering the entire sky. It was gray as well. </a:t>
            </a:r>
          </a:p>
          <a:p>
            <a:pPr marL="285750" indent="-285750">
              <a:buFontTx/>
              <a:buChar char="-"/>
            </a:pPr>
            <a:r>
              <a:rPr lang="en-CA" dirty="0"/>
              <a:t>This picture was taken when before the field trip. I was able to take this phot before the bus arrived. 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999CAFA-4BE1-4F4D-B12A-38FD4E495A99}"/>
              </a:ext>
            </a:extLst>
          </p:cNvPr>
          <p:cNvSpPr/>
          <p:nvPr/>
        </p:nvSpPr>
        <p:spPr>
          <a:xfrm rot="16200000">
            <a:off x="8670758" y="2046765"/>
            <a:ext cx="1804737" cy="6978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04307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on a snow covered slope&#10;&#10;Description generated with very high confidence">
            <a:extLst>
              <a:ext uri="{FF2B5EF4-FFF2-40B4-BE49-F238E27FC236}">
                <a16:creationId xmlns:a16="http://schemas.microsoft.com/office/drawing/2014/main" id="{9EF01EA2-F0E5-4B97-B1BD-CF275FCDD5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5" r="-2" b="12312"/>
          <a:stretch/>
        </p:blipFill>
        <p:spPr>
          <a:xfrm>
            <a:off x="0" y="2137"/>
            <a:ext cx="12192000" cy="686393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9F3F5-B2B9-4E4C-94AD-082105414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0860" y="4387654"/>
            <a:ext cx="6978748" cy="236206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CA" dirty="0"/>
              <a:t>Type: Stratus </a:t>
            </a:r>
          </a:p>
          <a:p>
            <a:pPr>
              <a:buFontTx/>
              <a:buChar char="-"/>
            </a:pPr>
            <a:r>
              <a:rPr lang="en-CA" dirty="0"/>
              <a:t>Took on 03-15-2017</a:t>
            </a:r>
          </a:p>
          <a:p>
            <a:pPr>
              <a:buFontTx/>
              <a:buChar char="-"/>
            </a:pPr>
            <a:r>
              <a:rPr lang="en-CA" dirty="0"/>
              <a:t>I believe that this is stratus clouds since it was gray, low clouds covering the sky. </a:t>
            </a:r>
          </a:p>
          <a:p>
            <a:pPr>
              <a:buFontTx/>
              <a:buChar char="-"/>
            </a:pPr>
            <a:r>
              <a:rPr lang="en-CA" dirty="0"/>
              <a:t>I took this picture when I was part of a commercial shooting for a Japanese commercials for the Paralympics. 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73A02CE-5911-4E57-9821-307F580365C8}"/>
              </a:ext>
            </a:extLst>
          </p:cNvPr>
          <p:cNvSpPr/>
          <p:nvPr/>
        </p:nvSpPr>
        <p:spPr>
          <a:xfrm rot="20503841">
            <a:off x="4578420" y="1889312"/>
            <a:ext cx="3112427" cy="93148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48163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14" name="Content Placeholder 13" descr="A view of a canyon&#10;&#10;Description generated with very high confidence">
            <a:extLst>
              <a:ext uri="{FF2B5EF4-FFF2-40B4-BE49-F238E27FC236}">
                <a16:creationId xmlns:a16="http://schemas.microsoft.com/office/drawing/2014/main" id="{5B1F4953-938D-4299-9AE5-8FA9EED0B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013BF5E-6236-4A60-8E5C-81C3EE8EF413}"/>
              </a:ext>
            </a:extLst>
          </p:cNvPr>
          <p:cNvSpPr txBox="1"/>
          <p:nvPr/>
        </p:nvSpPr>
        <p:spPr>
          <a:xfrm>
            <a:off x="309476" y="324141"/>
            <a:ext cx="84283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Type: Cirrus </a:t>
            </a:r>
          </a:p>
          <a:p>
            <a:pPr>
              <a:buFontTx/>
              <a:buChar char="-"/>
            </a:pPr>
            <a:r>
              <a:rPr lang="en-CA" sz="2000" dirty="0"/>
              <a:t> </a:t>
            </a:r>
            <a:r>
              <a:rPr lang="en-CA" dirty="0"/>
              <a:t>Took on 03-21-2017 at Grande Canyon </a:t>
            </a:r>
          </a:p>
          <a:p>
            <a:pPr>
              <a:buFontTx/>
              <a:buChar char="-"/>
            </a:pPr>
            <a:r>
              <a:rPr lang="en-CA" dirty="0"/>
              <a:t> I believe that this is Cirrus because it has a feathery appearance. </a:t>
            </a:r>
          </a:p>
          <a:p>
            <a:pPr>
              <a:buFontTx/>
              <a:buChar char="-"/>
            </a:pPr>
            <a:r>
              <a:rPr lang="en-CA" dirty="0"/>
              <a:t> This picture was when my family and I went to see the Grand Canyon. It was really beautiful and when we were able to see the sunset, it was even more beautiful. </a:t>
            </a:r>
          </a:p>
          <a:p>
            <a:endParaRPr lang="fr-CA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773AE3FF-FDF6-4EA5-8F4D-D792622949EE}"/>
              </a:ext>
            </a:extLst>
          </p:cNvPr>
          <p:cNvSpPr/>
          <p:nvPr/>
        </p:nvSpPr>
        <p:spPr>
          <a:xfrm rot="19251213">
            <a:off x="8206610" y="1388158"/>
            <a:ext cx="2248747" cy="14146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09590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7" name="Content Placeholder 3" descr="A sign on the side of a road&#10;&#10;Description generated with high confidence">
            <a:extLst>
              <a:ext uri="{FF2B5EF4-FFF2-40B4-BE49-F238E27FC236}">
                <a16:creationId xmlns:a16="http://schemas.microsoft.com/office/drawing/2014/main" id="{5A3E29A2-E516-4260-BA69-E6F1FF6F4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2" b="2322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5662E8-E820-4152-B6E6-C4E57E226723}"/>
              </a:ext>
            </a:extLst>
          </p:cNvPr>
          <p:cNvSpPr txBox="1"/>
          <p:nvPr/>
        </p:nvSpPr>
        <p:spPr>
          <a:xfrm>
            <a:off x="127686" y="243193"/>
            <a:ext cx="530928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Type: Cumulus</a:t>
            </a:r>
          </a:p>
          <a:p>
            <a:pPr>
              <a:buFontTx/>
              <a:buChar char="-"/>
            </a:pPr>
            <a:r>
              <a:rPr lang="en-CA" dirty="0"/>
              <a:t>Took on 03-19-2017	</a:t>
            </a:r>
          </a:p>
          <a:p>
            <a:pPr>
              <a:buFontTx/>
              <a:buChar char="-"/>
            </a:pPr>
            <a:r>
              <a:rPr lang="en-CA" dirty="0"/>
              <a:t> I believe that these clouds are cumulus since they look like white fluffy cotton balls. </a:t>
            </a:r>
          </a:p>
          <a:p>
            <a:pPr>
              <a:buFontTx/>
              <a:buChar char="-"/>
            </a:pPr>
            <a:r>
              <a:rPr lang="en-CA" dirty="0"/>
              <a:t> This picture was taken when I was in Los Vegas with my family. It was the same day when I arrived and it was really hot.</a:t>
            </a:r>
          </a:p>
          <a:p>
            <a:endParaRPr lang="fr-CA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F9299C2-6A01-499A-BCDB-073B6CFC4826}"/>
              </a:ext>
            </a:extLst>
          </p:cNvPr>
          <p:cNvSpPr/>
          <p:nvPr/>
        </p:nvSpPr>
        <p:spPr>
          <a:xfrm rot="13967894">
            <a:off x="8290848" y="1499827"/>
            <a:ext cx="2040834" cy="1391479"/>
          </a:xfrm>
          <a:prstGeom prst="rightArrow">
            <a:avLst>
              <a:gd name="adj1" fmla="val 50000"/>
              <a:gd name="adj2" fmla="val 6585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5041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effectLst/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CCED78-26A0-4E88-A9AE-5A75F40288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89" r="8345" b="1"/>
          <a:stretch/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26E481-B945-4179-BD79-05E96E9B29E1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465356-E72C-435D-BE7F-D94012A47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6" y="5091762"/>
            <a:ext cx="7834193" cy="12645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/>
              <a:t>The End </a:t>
            </a:r>
          </a:p>
        </p:txBody>
      </p:sp>
    </p:spTree>
    <p:extLst>
      <p:ext uri="{BB962C8B-B14F-4D97-AF65-F5344CB8AC3E}">
        <p14:creationId xmlns:p14="http://schemas.microsoft.com/office/powerpoint/2010/main" val="2138003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</TotalTime>
  <Words>323</Words>
  <Application>Microsoft Office PowerPoint</Application>
  <PresentationFormat>Widescreen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Cloud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 Project</dc:title>
  <dc:creator>Max Lau</dc:creator>
  <cp:lastModifiedBy>Della, Teena</cp:lastModifiedBy>
  <cp:revision>7</cp:revision>
  <dcterms:created xsi:type="dcterms:W3CDTF">2017-10-17T01:05:08Z</dcterms:created>
  <dcterms:modified xsi:type="dcterms:W3CDTF">2017-10-23T22:38:36Z</dcterms:modified>
</cp:coreProperties>
</file>