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71" r:id="rId9"/>
    <p:sldId id="272" r:id="rId10"/>
    <p:sldId id="284" r:id="rId11"/>
    <p:sldId id="285" r:id="rId12"/>
    <p:sldId id="286" r:id="rId13"/>
    <p:sldId id="288" r:id="rId14"/>
    <p:sldId id="287" r:id="rId15"/>
    <p:sldId id="289" r:id="rId16"/>
    <p:sldId id="277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AD399-1ECC-435A-9F46-26897E081E81}" v="3" dt="2023-04-27T17:00:33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6"/>
    <p:restoredTop sz="69285" autoAdjust="0"/>
  </p:normalViewPr>
  <p:slideViewPr>
    <p:cSldViewPr snapToGrid="0" snapToObjects="1">
      <p:cViewPr varScale="1">
        <p:scale>
          <a:sx n="44" d="100"/>
          <a:sy n="44" d="100"/>
        </p:scale>
        <p:origin x="126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la, Teena" userId="b280de73-a196-404d-91d7-e7c2e2a2c507" providerId="ADAL" clId="{0BCAD399-1ECC-435A-9F46-26897E081E81}"/>
    <pc:docChg chg="undo custSel addSld delSld modSld sldOrd modMainMaster">
      <pc:chgData name="Della, Teena" userId="b280de73-a196-404d-91d7-e7c2e2a2c507" providerId="ADAL" clId="{0BCAD399-1ECC-435A-9F46-26897E081E81}" dt="2023-05-12T22:12:41.980" v="2717" actId="20577"/>
      <pc:docMkLst>
        <pc:docMk/>
      </pc:docMkLst>
      <pc:sldChg chg="modSp mod setBg">
        <pc:chgData name="Della, Teena" userId="b280de73-a196-404d-91d7-e7c2e2a2c507" providerId="ADAL" clId="{0BCAD399-1ECC-435A-9F46-26897E081E81}" dt="2023-04-27T17:02:53.707" v="140"/>
        <pc:sldMkLst>
          <pc:docMk/>
          <pc:sldMk cId="4225692603" sldId="256"/>
        </pc:sldMkLst>
        <pc:spChg chg="mod">
          <ac:chgData name="Della, Teena" userId="b280de73-a196-404d-91d7-e7c2e2a2c507" providerId="ADAL" clId="{0BCAD399-1ECC-435A-9F46-26897E081E81}" dt="2023-04-27T17:01:53.515" v="58" actId="20577"/>
          <ac:spMkLst>
            <pc:docMk/>
            <pc:sldMk cId="4225692603" sldId="256"/>
            <ac:spMk id="4" creationId="{21D87743-B7EF-B447-8C14-C2E011D9DF30}"/>
          </ac:spMkLst>
        </pc:spChg>
      </pc:sldChg>
      <pc:sldChg chg="del">
        <pc:chgData name="Della, Teena" userId="b280de73-a196-404d-91d7-e7c2e2a2c507" providerId="ADAL" clId="{0BCAD399-1ECC-435A-9F46-26897E081E81}" dt="2023-04-27T16:54:03.506" v="20" actId="2696"/>
        <pc:sldMkLst>
          <pc:docMk/>
          <pc:sldMk cId="294554966" sldId="257"/>
        </pc:sldMkLst>
      </pc:sldChg>
      <pc:sldChg chg="del">
        <pc:chgData name="Della, Teena" userId="b280de73-a196-404d-91d7-e7c2e2a2c507" providerId="ADAL" clId="{0BCAD399-1ECC-435A-9F46-26897E081E81}" dt="2023-04-27T16:54:08.687" v="21" actId="2696"/>
        <pc:sldMkLst>
          <pc:docMk/>
          <pc:sldMk cId="3069227722" sldId="258"/>
        </pc:sldMkLst>
      </pc:sldChg>
      <pc:sldChg chg="del">
        <pc:chgData name="Della, Teena" userId="b280de73-a196-404d-91d7-e7c2e2a2c507" providerId="ADAL" clId="{0BCAD399-1ECC-435A-9F46-26897E081E81}" dt="2023-04-27T16:54:20.995" v="23" actId="2696"/>
        <pc:sldMkLst>
          <pc:docMk/>
          <pc:sldMk cId="3163323402" sldId="259"/>
        </pc:sldMkLst>
      </pc:sldChg>
      <pc:sldChg chg="del">
        <pc:chgData name="Della, Teena" userId="b280de73-a196-404d-91d7-e7c2e2a2c507" providerId="ADAL" clId="{0BCAD399-1ECC-435A-9F46-26897E081E81}" dt="2023-04-27T16:54:24.899" v="24" actId="2696"/>
        <pc:sldMkLst>
          <pc:docMk/>
          <pc:sldMk cId="3936268386" sldId="260"/>
        </pc:sldMkLst>
      </pc:sldChg>
      <pc:sldChg chg="del">
        <pc:chgData name="Della, Teena" userId="b280de73-a196-404d-91d7-e7c2e2a2c507" providerId="ADAL" clId="{0BCAD399-1ECC-435A-9F46-26897E081E81}" dt="2023-04-27T16:54:28.492" v="25" actId="2696"/>
        <pc:sldMkLst>
          <pc:docMk/>
          <pc:sldMk cId="2696173268" sldId="261"/>
        </pc:sldMkLst>
      </pc:sldChg>
      <pc:sldChg chg="del">
        <pc:chgData name="Della, Teena" userId="b280de73-a196-404d-91d7-e7c2e2a2c507" providerId="ADAL" clId="{0BCAD399-1ECC-435A-9F46-26897E081E81}" dt="2023-04-27T16:54:16.544" v="22" actId="2696"/>
        <pc:sldMkLst>
          <pc:docMk/>
          <pc:sldMk cId="2936985061" sldId="262"/>
        </pc:sldMkLst>
      </pc:sldChg>
      <pc:sldChg chg="del">
        <pc:chgData name="Della, Teena" userId="b280de73-a196-404d-91d7-e7c2e2a2c507" providerId="ADAL" clId="{0BCAD399-1ECC-435A-9F46-26897E081E81}" dt="2023-04-27T16:54:31.745" v="26" actId="2696"/>
        <pc:sldMkLst>
          <pc:docMk/>
          <pc:sldMk cId="3326958837" sldId="264"/>
        </pc:sldMkLst>
      </pc:sldChg>
      <pc:sldChg chg="del">
        <pc:chgData name="Della, Teena" userId="b280de73-a196-404d-91d7-e7c2e2a2c507" providerId="ADAL" clId="{0BCAD399-1ECC-435A-9F46-26897E081E81}" dt="2023-04-27T16:54:36.397" v="27" actId="2696"/>
        <pc:sldMkLst>
          <pc:docMk/>
          <pc:sldMk cId="3006355164" sldId="265"/>
        </pc:sldMkLst>
      </pc:sldChg>
      <pc:sldChg chg="del">
        <pc:chgData name="Della, Teena" userId="b280de73-a196-404d-91d7-e7c2e2a2c507" providerId="ADAL" clId="{0BCAD399-1ECC-435A-9F46-26897E081E81}" dt="2023-04-27T16:54:40.544" v="28" actId="2696"/>
        <pc:sldMkLst>
          <pc:docMk/>
          <pc:sldMk cId="1345255843" sldId="266"/>
        </pc:sldMkLst>
      </pc:sldChg>
      <pc:sldChg chg="modSp del mod">
        <pc:chgData name="Della, Teena" userId="b280de73-a196-404d-91d7-e7c2e2a2c507" providerId="ADAL" clId="{0BCAD399-1ECC-435A-9F46-26897E081E81}" dt="2023-04-27T17:08:03.676" v="396" actId="2696"/>
        <pc:sldMkLst>
          <pc:docMk/>
          <pc:sldMk cId="2993124553" sldId="267"/>
        </pc:sldMkLst>
        <pc:spChg chg="mod">
          <ac:chgData name="Della, Teena" userId="b280de73-a196-404d-91d7-e7c2e2a2c507" providerId="ADAL" clId="{0BCAD399-1ECC-435A-9F46-26897E081E81}" dt="2023-04-27T17:03:52.361" v="160" actId="20577"/>
          <ac:spMkLst>
            <pc:docMk/>
            <pc:sldMk cId="2993124553" sldId="267"/>
            <ac:spMk id="2" creationId="{AE43A496-4D9E-424C-A8C6-F7D27E210809}"/>
          </ac:spMkLst>
        </pc:spChg>
      </pc:sldChg>
      <pc:sldChg chg="del">
        <pc:chgData name="Della, Teena" userId="b280de73-a196-404d-91d7-e7c2e2a2c507" providerId="ADAL" clId="{0BCAD399-1ECC-435A-9F46-26897E081E81}" dt="2023-04-27T16:54:56.015" v="29" actId="2696"/>
        <pc:sldMkLst>
          <pc:docMk/>
          <pc:sldMk cId="852839079" sldId="268"/>
        </pc:sldMkLst>
      </pc:sldChg>
      <pc:sldChg chg="del">
        <pc:chgData name="Della, Teena" userId="b280de73-a196-404d-91d7-e7c2e2a2c507" providerId="ADAL" clId="{0BCAD399-1ECC-435A-9F46-26897E081E81}" dt="2023-04-27T16:55:02.949" v="30" actId="2696"/>
        <pc:sldMkLst>
          <pc:docMk/>
          <pc:sldMk cId="3315121853" sldId="269"/>
        </pc:sldMkLst>
      </pc:sldChg>
      <pc:sldChg chg="del">
        <pc:chgData name="Della, Teena" userId="b280de73-a196-404d-91d7-e7c2e2a2c507" providerId="ADAL" clId="{0BCAD399-1ECC-435A-9F46-26897E081E81}" dt="2023-04-27T16:55:11.863" v="31" actId="2696"/>
        <pc:sldMkLst>
          <pc:docMk/>
          <pc:sldMk cId="3639797748" sldId="270"/>
        </pc:sldMkLst>
      </pc:sldChg>
      <pc:sldChg chg="modSp mod modNotesTx">
        <pc:chgData name="Della, Teena" userId="b280de73-a196-404d-91d7-e7c2e2a2c507" providerId="ADAL" clId="{0BCAD399-1ECC-435A-9F46-26897E081E81}" dt="2023-05-12T20:16:41.531" v="2664" actId="255"/>
        <pc:sldMkLst>
          <pc:docMk/>
          <pc:sldMk cId="529237708" sldId="271"/>
        </pc:sldMkLst>
        <pc:spChg chg="mod">
          <ac:chgData name="Della, Teena" userId="b280de73-a196-404d-91d7-e7c2e2a2c507" providerId="ADAL" clId="{0BCAD399-1ECC-435A-9F46-26897E081E81}" dt="2023-04-27T17:04:03.123" v="180" actId="20577"/>
          <ac:spMkLst>
            <pc:docMk/>
            <pc:sldMk cId="529237708" sldId="271"/>
            <ac:spMk id="2" creationId="{AE43A496-4D9E-424C-A8C6-F7D27E210809}"/>
          </ac:spMkLst>
        </pc:spChg>
        <pc:spChg chg="mod">
          <ac:chgData name="Della, Teena" userId="b280de73-a196-404d-91d7-e7c2e2a2c507" providerId="ADAL" clId="{0BCAD399-1ECC-435A-9F46-26897E081E81}" dt="2023-05-12T20:16:41.531" v="2664" actId="255"/>
          <ac:spMkLst>
            <pc:docMk/>
            <pc:sldMk cId="529237708" sldId="271"/>
            <ac:spMk id="3" creationId="{022F78CA-E536-BE48-9023-707EADC5C477}"/>
          </ac:spMkLst>
        </pc:spChg>
      </pc:sldChg>
      <pc:sldChg chg="modSp mod modNotesTx">
        <pc:chgData name="Della, Teena" userId="b280de73-a196-404d-91d7-e7c2e2a2c507" providerId="ADAL" clId="{0BCAD399-1ECC-435A-9F46-26897E081E81}" dt="2023-05-12T20:16:30.154" v="2663" actId="20577"/>
        <pc:sldMkLst>
          <pc:docMk/>
          <pc:sldMk cId="553215753" sldId="272"/>
        </pc:sldMkLst>
        <pc:spChg chg="mod">
          <ac:chgData name="Della, Teena" userId="b280de73-a196-404d-91d7-e7c2e2a2c507" providerId="ADAL" clId="{0BCAD399-1ECC-435A-9F46-26897E081E81}" dt="2023-05-12T20:16:17.048" v="2660" actId="1076"/>
          <ac:spMkLst>
            <pc:docMk/>
            <pc:sldMk cId="553215753" sldId="272"/>
            <ac:spMk id="2" creationId="{AE43A496-4D9E-424C-A8C6-F7D27E210809}"/>
          </ac:spMkLst>
        </pc:spChg>
        <pc:spChg chg="mod">
          <ac:chgData name="Della, Teena" userId="b280de73-a196-404d-91d7-e7c2e2a2c507" providerId="ADAL" clId="{0BCAD399-1ECC-435A-9F46-26897E081E81}" dt="2023-05-12T20:16:30.154" v="2663" actId="20577"/>
          <ac:spMkLst>
            <pc:docMk/>
            <pc:sldMk cId="553215753" sldId="272"/>
            <ac:spMk id="3" creationId="{022F78CA-E536-BE48-9023-707EADC5C477}"/>
          </ac:spMkLst>
        </pc:spChg>
      </pc:sldChg>
      <pc:sldChg chg="add del">
        <pc:chgData name="Della, Teena" userId="b280de73-a196-404d-91d7-e7c2e2a2c507" providerId="ADAL" clId="{0BCAD399-1ECC-435A-9F46-26897E081E81}" dt="2023-04-27T16:56:29.996" v="35" actId="2696"/>
        <pc:sldMkLst>
          <pc:docMk/>
          <pc:sldMk cId="27782749" sldId="274"/>
        </pc:sldMkLst>
      </pc:sldChg>
      <pc:sldChg chg="del">
        <pc:chgData name="Della, Teena" userId="b280de73-a196-404d-91d7-e7c2e2a2c507" providerId="ADAL" clId="{0BCAD399-1ECC-435A-9F46-26897E081E81}" dt="2023-04-27T16:56:35.303" v="36" actId="2696"/>
        <pc:sldMkLst>
          <pc:docMk/>
          <pc:sldMk cId="848692397" sldId="275"/>
        </pc:sldMkLst>
      </pc:sldChg>
      <pc:sldChg chg="del">
        <pc:chgData name="Della, Teena" userId="b280de73-a196-404d-91d7-e7c2e2a2c507" providerId="ADAL" clId="{0BCAD399-1ECC-435A-9F46-26897E081E81}" dt="2023-04-27T16:56:09.313" v="32" actId="2696"/>
        <pc:sldMkLst>
          <pc:docMk/>
          <pc:sldMk cId="3458764684" sldId="276"/>
        </pc:sldMkLst>
      </pc:sldChg>
      <pc:sldChg chg="modSp mod setBg">
        <pc:chgData name="Della, Teena" userId="b280de73-a196-404d-91d7-e7c2e2a2c507" providerId="ADAL" clId="{0BCAD399-1ECC-435A-9F46-26897E081E81}" dt="2023-05-11T21:53:22.285" v="2646" actId="20577"/>
        <pc:sldMkLst>
          <pc:docMk/>
          <pc:sldMk cId="3706674845" sldId="278"/>
        </pc:sldMkLst>
        <pc:spChg chg="mod">
          <ac:chgData name="Della, Teena" userId="b280de73-a196-404d-91d7-e7c2e2a2c507" providerId="ADAL" clId="{0BCAD399-1ECC-435A-9F46-26897E081E81}" dt="2023-04-27T17:03:22.668" v="142" actId="113"/>
          <ac:spMkLst>
            <pc:docMk/>
            <pc:sldMk cId="3706674845" sldId="278"/>
            <ac:spMk id="2" creationId="{1BBB3A22-EAF8-ED43-9956-EB4D85B8D58E}"/>
          </ac:spMkLst>
        </pc:spChg>
        <pc:spChg chg="mod">
          <ac:chgData name="Della, Teena" userId="b280de73-a196-404d-91d7-e7c2e2a2c507" providerId="ADAL" clId="{0BCAD399-1ECC-435A-9F46-26897E081E81}" dt="2023-05-11T21:53:22.285" v="2646" actId="20577"/>
          <ac:spMkLst>
            <pc:docMk/>
            <pc:sldMk cId="3706674845" sldId="278"/>
            <ac:spMk id="3" creationId="{497DA1FB-BDA9-2046-B4A2-FFDBD8DD8BA4}"/>
          </ac:spMkLst>
        </pc:spChg>
      </pc:sldChg>
      <pc:sldChg chg="modSp new mod modNotesTx">
        <pc:chgData name="Della, Teena" userId="b280de73-a196-404d-91d7-e7c2e2a2c507" providerId="ADAL" clId="{0BCAD399-1ECC-435A-9F46-26897E081E81}" dt="2023-05-12T20:17:49.145" v="2669" actId="255"/>
        <pc:sldMkLst>
          <pc:docMk/>
          <pc:sldMk cId="489053592" sldId="279"/>
        </pc:sldMkLst>
        <pc:spChg chg="mod">
          <ac:chgData name="Della, Teena" userId="b280de73-a196-404d-91d7-e7c2e2a2c507" providerId="ADAL" clId="{0BCAD399-1ECC-435A-9F46-26897E081E81}" dt="2023-04-27T17:04:40.593" v="206" actId="20577"/>
          <ac:spMkLst>
            <pc:docMk/>
            <pc:sldMk cId="489053592" sldId="279"/>
            <ac:spMk id="2" creationId="{1DEB4CC9-FBB4-2BA7-4025-E5E0B237BA54}"/>
          </ac:spMkLst>
        </pc:spChg>
        <pc:spChg chg="mod">
          <ac:chgData name="Della, Teena" userId="b280de73-a196-404d-91d7-e7c2e2a2c507" providerId="ADAL" clId="{0BCAD399-1ECC-435A-9F46-26897E081E81}" dt="2023-05-12T20:17:49.145" v="2669" actId="255"/>
          <ac:spMkLst>
            <pc:docMk/>
            <pc:sldMk cId="489053592" sldId="279"/>
            <ac:spMk id="3" creationId="{CBB0FFF1-17A0-08CE-03F1-4572E60B371B}"/>
          </ac:spMkLst>
        </pc:spChg>
      </pc:sldChg>
      <pc:sldChg chg="addSp delSp modSp new mod modNotesTx">
        <pc:chgData name="Della, Teena" userId="b280de73-a196-404d-91d7-e7c2e2a2c507" providerId="ADAL" clId="{0BCAD399-1ECC-435A-9F46-26897E081E81}" dt="2023-04-28T17:22:20.346" v="2459" actId="20577"/>
        <pc:sldMkLst>
          <pc:docMk/>
          <pc:sldMk cId="4063954547" sldId="280"/>
        </pc:sldMkLst>
        <pc:spChg chg="mod">
          <ac:chgData name="Della, Teena" userId="b280de73-a196-404d-91d7-e7c2e2a2c507" providerId="ADAL" clId="{0BCAD399-1ECC-435A-9F46-26897E081E81}" dt="2023-04-27T17:07:00.276" v="377" actId="20577"/>
          <ac:spMkLst>
            <pc:docMk/>
            <pc:sldMk cId="4063954547" sldId="280"/>
            <ac:spMk id="2" creationId="{ADD72181-678F-11DD-F8B0-CA9606DA3E7E}"/>
          </ac:spMkLst>
        </pc:spChg>
        <pc:spChg chg="del">
          <ac:chgData name="Della, Teena" userId="b280de73-a196-404d-91d7-e7c2e2a2c507" providerId="ADAL" clId="{0BCAD399-1ECC-435A-9F46-26897E081E81}" dt="2023-04-27T17:16:47.409" v="644"/>
          <ac:spMkLst>
            <pc:docMk/>
            <pc:sldMk cId="4063954547" sldId="280"/>
            <ac:spMk id="3" creationId="{23D81A1C-DA68-67E9-B9B1-1835EC74D036}"/>
          </ac:spMkLst>
        </pc:spChg>
        <pc:picChg chg="add mod">
          <ac:chgData name="Della, Teena" userId="b280de73-a196-404d-91d7-e7c2e2a2c507" providerId="ADAL" clId="{0BCAD399-1ECC-435A-9F46-26897E081E81}" dt="2023-04-27T20:26:18.100" v="873" actId="1076"/>
          <ac:picMkLst>
            <pc:docMk/>
            <pc:sldMk cId="4063954547" sldId="280"/>
            <ac:picMk id="4" creationId="{DC6DB162-9EC7-643E-AAF6-98335D908D44}"/>
          </ac:picMkLst>
        </pc:picChg>
      </pc:sldChg>
      <pc:sldChg chg="addSp delSp modSp new mod setBg modNotesTx">
        <pc:chgData name="Della, Teena" userId="b280de73-a196-404d-91d7-e7c2e2a2c507" providerId="ADAL" clId="{0BCAD399-1ECC-435A-9F46-26897E081E81}" dt="2023-05-12T20:17:36.011" v="2668" actId="1076"/>
        <pc:sldMkLst>
          <pc:docMk/>
          <pc:sldMk cId="1596769758" sldId="281"/>
        </pc:sldMkLst>
        <pc:spChg chg="mod">
          <ac:chgData name="Della, Teena" userId="b280de73-a196-404d-91d7-e7c2e2a2c507" providerId="ADAL" clId="{0BCAD399-1ECC-435A-9F46-26897E081E81}" dt="2023-04-27T17:18:41.617" v="653" actId="26606"/>
          <ac:spMkLst>
            <pc:docMk/>
            <pc:sldMk cId="1596769758" sldId="281"/>
            <ac:spMk id="2" creationId="{1F095CDF-0CD8-32E2-E3BB-D8C41C16AA32}"/>
          </ac:spMkLst>
        </pc:spChg>
        <pc:spChg chg="del">
          <ac:chgData name="Della, Teena" userId="b280de73-a196-404d-91d7-e7c2e2a2c507" providerId="ADAL" clId="{0BCAD399-1ECC-435A-9F46-26897E081E81}" dt="2023-04-27T17:17:48.004" v="645"/>
          <ac:spMkLst>
            <pc:docMk/>
            <pc:sldMk cId="1596769758" sldId="281"/>
            <ac:spMk id="3" creationId="{10E5C084-50DB-7EF7-19FB-9E930E1DCE1C}"/>
          </ac:spMkLst>
        </pc:spChg>
        <pc:spChg chg="add mod">
          <ac:chgData name="Della, Teena" userId="b280de73-a196-404d-91d7-e7c2e2a2c507" providerId="ADAL" clId="{0BCAD399-1ECC-435A-9F46-26897E081E81}" dt="2023-05-12T20:17:36.011" v="2668" actId="1076"/>
          <ac:spMkLst>
            <pc:docMk/>
            <pc:sldMk cId="1596769758" sldId="281"/>
            <ac:spMk id="5" creationId="{40CA4873-935E-905F-FCFC-3A3FDB990A08}"/>
          </ac:spMkLst>
        </pc:spChg>
        <pc:spChg chg="add del mod">
          <ac:chgData name="Della, Teena" userId="b280de73-a196-404d-91d7-e7c2e2a2c507" providerId="ADAL" clId="{0BCAD399-1ECC-435A-9F46-26897E081E81}" dt="2023-04-27T17:18:41.617" v="653" actId="26606"/>
          <ac:spMkLst>
            <pc:docMk/>
            <pc:sldMk cId="1596769758" sldId="281"/>
            <ac:spMk id="8" creationId="{B474053E-EC4D-256C-F670-52AE1DAC7E48}"/>
          </ac:spMkLst>
        </pc:spChg>
        <pc:spChg chg="add del">
          <ac:chgData name="Della, Teena" userId="b280de73-a196-404d-91d7-e7c2e2a2c507" providerId="ADAL" clId="{0BCAD399-1ECC-435A-9F46-26897E081E81}" dt="2023-04-27T17:18:41.617" v="653" actId="26606"/>
          <ac:spMkLst>
            <pc:docMk/>
            <pc:sldMk cId="1596769758" sldId="281"/>
            <ac:spMk id="11" creationId="{1A95671B-3CC6-4792-9114-B74FAEA224E6}"/>
          </ac:spMkLst>
        </pc:spChg>
        <pc:picChg chg="add mod">
          <ac:chgData name="Della, Teena" userId="b280de73-a196-404d-91d7-e7c2e2a2c507" providerId="ADAL" clId="{0BCAD399-1ECC-435A-9F46-26897E081E81}" dt="2023-04-27T17:21:42.360" v="870" actId="1076"/>
          <ac:picMkLst>
            <pc:docMk/>
            <pc:sldMk cId="1596769758" sldId="281"/>
            <ac:picMk id="4" creationId="{234519F3-0700-4FB7-1399-644D5FE1E486}"/>
          </ac:picMkLst>
        </pc:picChg>
      </pc:sldChg>
      <pc:sldChg chg="modSp new mod modNotesTx">
        <pc:chgData name="Della, Teena" userId="b280de73-a196-404d-91d7-e7c2e2a2c507" providerId="ADAL" clId="{0BCAD399-1ECC-435A-9F46-26897E081E81}" dt="2023-05-12T20:17:20.941" v="2666" actId="255"/>
        <pc:sldMkLst>
          <pc:docMk/>
          <pc:sldMk cId="3145901607" sldId="282"/>
        </pc:sldMkLst>
        <pc:spChg chg="mod">
          <ac:chgData name="Della, Teena" userId="b280de73-a196-404d-91d7-e7c2e2a2c507" providerId="ADAL" clId="{0BCAD399-1ECC-435A-9F46-26897E081E81}" dt="2023-04-27T17:07:30.636" v="395" actId="20577"/>
          <ac:spMkLst>
            <pc:docMk/>
            <pc:sldMk cId="3145901607" sldId="282"/>
            <ac:spMk id="2" creationId="{87531025-CA43-DD1D-090C-5730F18C6AAC}"/>
          </ac:spMkLst>
        </pc:spChg>
        <pc:spChg chg="mod">
          <ac:chgData name="Della, Teena" userId="b280de73-a196-404d-91d7-e7c2e2a2c507" providerId="ADAL" clId="{0BCAD399-1ECC-435A-9F46-26897E081E81}" dt="2023-05-12T20:17:20.941" v="2666" actId="255"/>
          <ac:spMkLst>
            <pc:docMk/>
            <pc:sldMk cId="3145901607" sldId="282"/>
            <ac:spMk id="3" creationId="{438B5F1F-5E6A-BC80-DC61-1879F2582337}"/>
          </ac:spMkLst>
        </pc:spChg>
      </pc:sldChg>
      <pc:sldChg chg="modSp mod modNotesTx">
        <pc:chgData name="Della, Teena" userId="b280de73-a196-404d-91d7-e7c2e2a2c507" providerId="ADAL" clId="{0BCAD399-1ECC-435A-9F46-26897E081E81}" dt="2023-05-12T20:17:12.024" v="2665" actId="255"/>
        <pc:sldMkLst>
          <pc:docMk/>
          <pc:sldMk cId="2982899220" sldId="283"/>
        </pc:sldMkLst>
        <pc:spChg chg="mod">
          <ac:chgData name="Della, Teena" userId="b280de73-a196-404d-91d7-e7c2e2a2c507" providerId="ADAL" clId="{0BCAD399-1ECC-435A-9F46-26897E081E81}" dt="2023-05-12T20:17:12.024" v="2665" actId="255"/>
          <ac:spMkLst>
            <pc:docMk/>
            <pc:sldMk cId="2982899220" sldId="283"/>
            <ac:spMk id="3" creationId="{438B5F1F-5E6A-BC80-DC61-1879F2582337}"/>
          </ac:spMkLst>
        </pc:spChg>
      </pc:sldChg>
      <pc:sldChg chg="modSp new mod modNotesTx">
        <pc:chgData name="Della, Teena" userId="b280de73-a196-404d-91d7-e7c2e2a2c507" providerId="ADAL" clId="{0BCAD399-1ECC-435A-9F46-26897E081E81}" dt="2023-05-12T20:15:58.726" v="2657" actId="255"/>
        <pc:sldMkLst>
          <pc:docMk/>
          <pc:sldMk cId="3640389852" sldId="284"/>
        </pc:sldMkLst>
        <pc:spChg chg="mod">
          <ac:chgData name="Della, Teena" userId="b280de73-a196-404d-91d7-e7c2e2a2c507" providerId="ADAL" clId="{0BCAD399-1ECC-435A-9F46-26897E081E81}" dt="2023-04-27T17:08:21.075" v="408" actId="20577"/>
          <ac:spMkLst>
            <pc:docMk/>
            <pc:sldMk cId="3640389852" sldId="284"/>
            <ac:spMk id="2" creationId="{F967A007-ADAA-4E5A-B705-3036B75457E5}"/>
          </ac:spMkLst>
        </pc:spChg>
        <pc:spChg chg="mod">
          <ac:chgData name="Della, Teena" userId="b280de73-a196-404d-91d7-e7c2e2a2c507" providerId="ADAL" clId="{0BCAD399-1ECC-435A-9F46-26897E081E81}" dt="2023-05-12T20:15:58.726" v="2657" actId="255"/>
          <ac:spMkLst>
            <pc:docMk/>
            <pc:sldMk cId="3640389852" sldId="284"/>
            <ac:spMk id="3" creationId="{7E451A33-320A-0145-AEF8-27BDB649236B}"/>
          </ac:spMkLst>
        </pc:spChg>
      </pc:sldChg>
      <pc:sldChg chg="addSp delSp modSp new mod modNotesTx">
        <pc:chgData name="Della, Teena" userId="b280de73-a196-404d-91d7-e7c2e2a2c507" providerId="ADAL" clId="{0BCAD399-1ECC-435A-9F46-26897E081E81}" dt="2023-05-12T22:12:41.980" v="2717" actId="20577"/>
        <pc:sldMkLst>
          <pc:docMk/>
          <pc:sldMk cId="4223990691" sldId="285"/>
        </pc:sldMkLst>
        <pc:spChg chg="mod">
          <ac:chgData name="Della, Teena" userId="b280de73-a196-404d-91d7-e7c2e2a2c507" providerId="ADAL" clId="{0BCAD399-1ECC-435A-9F46-26897E081E81}" dt="2023-04-27T17:08:47.019" v="422" actId="20577"/>
          <ac:spMkLst>
            <pc:docMk/>
            <pc:sldMk cId="4223990691" sldId="285"/>
            <ac:spMk id="2" creationId="{B5F21B2C-F952-AD07-A881-ECD19481D47C}"/>
          </ac:spMkLst>
        </pc:spChg>
        <pc:spChg chg="del mod">
          <ac:chgData name="Della, Teena" userId="b280de73-a196-404d-91d7-e7c2e2a2c507" providerId="ADAL" clId="{0BCAD399-1ECC-435A-9F46-26897E081E81}" dt="2023-04-27T20:37:44.217" v="1432"/>
          <ac:spMkLst>
            <pc:docMk/>
            <pc:sldMk cId="4223990691" sldId="285"/>
            <ac:spMk id="3" creationId="{533CEA7C-1DD0-F435-7B5F-6FC81BB94372}"/>
          </ac:spMkLst>
        </pc:spChg>
        <pc:spChg chg="add mod">
          <ac:chgData name="Della, Teena" userId="b280de73-a196-404d-91d7-e7c2e2a2c507" providerId="ADAL" clId="{0BCAD399-1ECC-435A-9F46-26897E081E81}" dt="2023-05-12T20:15:26.736" v="2653" actId="255"/>
          <ac:spMkLst>
            <pc:docMk/>
            <pc:sldMk cId="4223990691" sldId="285"/>
            <ac:spMk id="5" creationId="{60926A92-FC65-9223-637C-FC82D3C26349}"/>
          </ac:spMkLst>
        </pc:spChg>
        <pc:picChg chg="add mod">
          <ac:chgData name="Della, Teena" userId="b280de73-a196-404d-91d7-e7c2e2a2c507" providerId="ADAL" clId="{0BCAD399-1ECC-435A-9F46-26897E081E81}" dt="2023-05-12T20:15:46.602" v="2656" actId="1076"/>
          <ac:picMkLst>
            <pc:docMk/>
            <pc:sldMk cId="4223990691" sldId="285"/>
            <ac:picMk id="4" creationId="{CC93C355-C511-78C5-D548-2FFFDFED9D4A}"/>
          </ac:picMkLst>
        </pc:picChg>
      </pc:sldChg>
      <pc:sldChg chg="addSp modSp new mod modNotesTx">
        <pc:chgData name="Della, Teena" userId="b280de73-a196-404d-91d7-e7c2e2a2c507" providerId="ADAL" clId="{0BCAD399-1ECC-435A-9F46-26897E081E81}" dt="2023-05-12T20:15:16.736" v="2652" actId="1076"/>
        <pc:sldMkLst>
          <pc:docMk/>
          <pc:sldMk cId="1797452571" sldId="286"/>
        </pc:sldMkLst>
        <pc:spChg chg="mod">
          <ac:chgData name="Della, Teena" userId="b280de73-a196-404d-91d7-e7c2e2a2c507" providerId="ADAL" clId="{0BCAD399-1ECC-435A-9F46-26897E081E81}" dt="2023-04-27T17:08:55.677" v="434" actId="20577"/>
          <ac:spMkLst>
            <pc:docMk/>
            <pc:sldMk cId="1797452571" sldId="286"/>
            <ac:spMk id="2" creationId="{A3818D6F-AD23-43D7-0947-3A6D349EE576}"/>
          </ac:spMkLst>
        </pc:spChg>
        <pc:spChg chg="mod">
          <ac:chgData name="Della, Teena" userId="b280de73-a196-404d-91d7-e7c2e2a2c507" providerId="ADAL" clId="{0BCAD399-1ECC-435A-9F46-26897E081E81}" dt="2023-05-12T20:15:10.437" v="2650" actId="255"/>
          <ac:spMkLst>
            <pc:docMk/>
            <pc:sldMk cId="1797452571" sldId="286"/>
            <ac:spMk id="3" creationId="{38F739CD-FEC7-BB9C-9CCF-36FE0367FBA8}"/>
          </ac:spMkLst>
        </pc:spChg>
        <pc:picChg chg="add mod">
          <ac:chgData name="Della, Teena" userId="b280de73-a196-404d-91d7-e7c2e2a2c507" providerId="ADAL" clId="{0BCAD399-1ECC-435A-9F46-26897E081E81}" dt="2023-05-12T20:15:16.736" v="2652" actId="1076"/>
          <ac:picMkLst>
            <pc:docMk/>
            <pc:sldMk cId="1797452571" sldId="286"/>
            <ac:picMk id="4" creationId="{5341BA2D-98F2-121D-9AC9-C90177C7935B}"/>
          </ac:picMkLst>
        </pc:picChg>
      </pc:sldChg>
      <pc:sldChg chg="modSp new mod modNotesTx">
        <pc:chgData name="Della, Teena" userId="b280de73-a196-404d-91d7-e7c2e2a2c507" providerId="ADAL" clId="{0BCAD399-1ECC-435A-9F46-26897E081E81}" dt="2023-05-12T21:17:03.917" v="2670" actId="20577"/>
        <pc:sldMkLst>
          <pc:docMk/>
          <pc:sldMk cId="1803830415" sldId="287"/>
        </pc:sldMkLst>
        <pc:spChg chg="mod">
          <ac:chgData name="Della, Teena" userId="b280de73-a196-404d-91d7-e7c2e2a2c507" providerId="ADAL" clId="{0BCAD399-1ECC-435A-9F46-26897E081E81}" dt="2023-04-27T17:11:55.717" v="643" actId="20577"/>
          <ac:spMkLst>
            <pc:docMk/>
            <pc:sldMk cId="1803830415" sldId="287"/>
            <ac:spMk id="2" creationId="{C9B7969E-95F3-2FF5-329B-330C3B19BF0E}"/>
          </ac:spMkLst>
        </pc:spChg>
        <pc:spChg chg="mod">
          <ac:chgData name="Della, Teena" userId="b280de73-a196-404d-91d7-e7c2e2a2c507" providerId="ADAL" clId="{0BCAD399-1ECC-435A-9F46-26897E081E81}" dt="2023-05-12T20:14:50.944" v="2648" actId="255"/>
          <ac:spMkLst>
            <pc:docMk/>
            <pc:sldMk cId="1803830415" sldId="287"/>
            <ac:spMk id="3" creationId="{5FA56C9B-0184-F076-0B5E-1874F6731B4B}"/>
          </ac:spMkLst>
        </pc:spChg>
      </pc:sldChg>
      <pc:sldChg chg="modSp mod ord modNotesTx">
        <pc:chgData name="Della, Teena" userId="b280de73-a196-404d-91d7-e7c2e2a2c507" providerId="ADAL" clId="{0BCAD399-1ECC-435A-9F46-26897E081E81}" dt="2023-05-12T20:14:58.013" v="2649" actId="255"/>
        <pc:sldMkLst>
          <pc:docMk/>
          <pc:sldMk cId="2245009382" sldId="288"/>
        </pc:sldMkLst>
        <pc:spChg chg="mod">
          <ac:chgData name="Della, Teena" userId="b280de73-a196-404d-91d7-e7c2e2a2c507" providerId="ADAL" clId="{0BCAD399-1ECC-435A-9F46-26897E081E81}" dt="2023-05-12T20:14:58.013" v="2649" actId="255"/>
          <ac:spMkLst>
            <pc:docMk/>
            <pc:sldMk cId="2245009382" sldId="288"/>
            <ac:spMk id="3" creationId="{5FA56C9B-0184-F076-0B5E-1874F6731B4B}"/>
          </ac:spMkLst>
        </pc:spChg>
      </pc:sldChg>
      <pc:sldChg chg="modSp new mod modNotesTx">
        <pc:chgData name="Della, Teena" userId="b280de73-a196-404d-91d7-e7c2e2a2c507" providerId="ADAL" clId="{0BCAD399-1ECC-435A-9F46-26897E081E81}" dt="2023-05-12T20:14:41.351" v="2647" actId="255"/>
        <pc:sldMkLst>
          <pc:docMk/>
          <pc:sldMk cId="2915040655" sldId="289"/>
        </pc:sldMkLst>
        <pc:spChg chg="mod">
          <ac:chgData name="Della, Teena" userId="b280de73-a196-404d-91d7-e7c2e2a2c507" providerId="ADAL" clId="{0BCAD399-1ECC-435A-9F46-26897E081E81}" dt="2023-04-27T21:46:17.058" v="2208" actId="20577"/>
          <ac:spMkLst>
            <pc:docMk/>
            <pc:sldMk cId="2915040655" sldId="289"/>
            <ac:spMk id="2" creationId="{F4FB03FC-F004-8F96-ECF1-64F6F756D55F}"/>
          </ac:spMkLst>
        </pc:spChg>
        <pc:spChg chg="mod">
          <ac:chgData name="Della, Teena" userId="b280de73-a196-404d-91d7-e7c2e2a2c507" providerId="ADAL" clId="{0BCAD399-1ECC-435A-9F46-26897E081E81}" dt="2023-05-12T20:14:41.351" v="2647" actId="255"/>
          <ac:spMkLst>
            <pc:docMk/>
            <pc:sldMk cId="2915040655" sldId="289"/>
            <ac:spMk id="3" creationId="{D2069F85-DECE-CF9B-7538-6E769410E58E}"/>
          </ac:spMkLst>
        </pc:spChg>
      </pc:sldChg>
      <pc:sldMasterChg chg="setBg modSldLayout">
        <pc:chgData name="Della, Teena" userId="b280de73-a196-404d-91d7-e7c2e2a2c507" providerId="ADAL" clId="{0BCAD399-1ECC-435A-9F46-26897E081E81}" dt="2023-04-27T17:02:21.570" v="97"/>
        <pc:sldMasterMkLst>
          <pc:docMk/>
          <pc:sldMasterMk cId="1823310355" sldId="2147483648"/>
        </pc:sldMasterMkLst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1400873401" sldId="2147483649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2363926151" sldId="2147483650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4136034151" sldId="2147483651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1374969288" sldId="2147483652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2126575043" sldId="2147483653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2023772582" sldId="2147483654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1050214527" sldId="2147483655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1835671794" sldId="2147483656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2651061500" sldId="2147483657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1913220483" sldId="2147483658"/>
          </pc:sldLayoutMkLst>
        </pc:sldLayoutChg>
        <pc:sldLayoutChg chg="setBg">
          <pc:chgData name="Della, Teena" userId="b280de73-a196-404d-91d7-e7c2e2a2c507" providerId="ADAL" clId="{0BCAD399-1ECC-435A-9F46-26897E081E81}" dt="2023-04-27T17:02:21.570" v="97"/>
          <pc:sldLayoutMkLst>
            <pc:docMk/>
            <pc:sldMasterMk cId="1823310355" sldId="2147483648"/>
            <pc:sldLayoutMk cId="1165046872" sldId="2147483659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1:58.31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847 2955 24575,'0'-39'0,"0"3"0,0-18 0,0-3 0,0-15 0,0-2 0,0-23 0,0 21 0,0-21 0,0 37 0,0-25 0,0 8 0,0 0 0,0-18 0,0 21 0,0-8 0,0 2 0,0 8 0,0 0 0,0 7 0,0-5 0,0 12 0,0-5 0,0 7 0,0-15 0,0 18 0,0-24 0,0 26 0,0-36 0,0 32 0,0-30 0,0 10 0,-4 12 0,2-15 0,-2 22 0,-1-2 0,4-5 0,-9 14 0,4 1 0,-4 7 0,4-1 0,-3 7 0,4-5 0,-1 15 0,-2-8 0,7 15 0,-7-5 0,7 10 0,-7 1 0,7 4 0,-2 1 0,11 23 0,14 5 0,20 33 0,8 7 0,-15-25 0,1 2-425,-5 4 0,0 2 425,10 1 0,1 2-607,-1 7 0,-1 1 607,0-5 0,0 1 0,4 9 0,1 0 0,-4-5 0,0 1 0,5 5 0,0 1-787,0 0 1,0-1 786,3 0 0,2 1 0,7 17 0,0-2 0,-12-24 0,0-1 0,11 24 0,-2-3 0,-15-28 0,-2-2 0,3 15 0,1 2-527,1-9 1,-1 1 526,-8 1 0,-1-1 0,4-2 0,1-1 109,-7-5 1,-2-1-110,2 1 0,-1-2 0,25 27 1055,-17-9-1055,0-9 1594,-3-1-1594,0-4 1244,3-1-1244,-11-9 578,-2-6-578,-7-7 0,-4-5 0,-2-6 0,-5-4 0,1 0 0,-3 0 0,1-4 0,-17 0 0,-2-4 0,-21 0 0,-8-5 0,-14-2 0,-9-10 0,-15-2-1019,-11-7 1019,37 9 0,-2 0 0,-9 2 0,-2-1-866,-4-4 1,-1-3 865,-5 0 0,0 0 0,0 0 0,0-2 0,0-2 0,1 1 0,-2 6 0,2 1 0,4-3 0,0 1 0,-4 4 0,1 2 0,13-3 0,0 1-308,-9 1 0,3 2 308,-13-6 0,29 10 0,1 0 0,-17-2-66,-14 0 66,9 0 892,17 5-892,8 2 1751,7 5-1751,10-3 710,-2 2-710,15-3 79,-5 4-79,10 0 0,1 0 0,4 0 0,1 0 0,-1 0 0,0 0 0,0 0 0,0 0 0,-4-4 0,-1 3 0,0-6 0,-8 2 0,7 0 0,-9-3 0,6 3 0,0 0 0,0-2 0,4 6 0,-4-7 0,8 7 0,-3-3 0,8 1 0,-3 2 0,6-6 0,-2 3 0,7-8 0,10-7 0,13-8 0,21-19 0,24-14-1005,-4-7 1005,-22 30 0,3-2-737,10-16 1,1 2 736,-13 18 0,3-1 0,8-13 0,6-7 0,-6 8 0,-12 16 0,-1 0 0,8-10 0,5-5 0,-4 5 0,3 3 0,-2 1 0,12-12 0,1-2 0,-2 6 0,-2 0 0,-4 4 0,0 1 0,0-1 0,-1 2 0,-4 4 0,-2 1-300,-4 4 1,-2 0 299,-4 1 0,-1 1 0,36-23 0,-11 9 0,8-6 0,-29 20 0,16-6 898,-23 9-898,10-3 1497,-5 2-1497,0-6 682,-8 12-682,-1-4 0,-6 10 0,-6 2 0,-4 0 0,-7 7 0,-4-5 0,0 10 0,0-2 0,-4-1 0,0 7 0,-9 7 0,-5 15 0,-11 17 0,-8 14 0,-14 20-1008,-4 9 1008,20-35 0,-1 2 0,1 0 0,0-1 0,-1 1 0,1 0 0,0 2 0,-1 0 0,1-6 0,-1 1 0,0 6 0,2-2 0,-14 20 0,9-15 0,1-1 0,-4 9-75,7-15 0,0-1 75,3 9 0,-18 26 0,21-23 0,-22 27 0,12-17 0,1 0 0,-6 8-675,4 2 675,12-33 0,0 1 0,-19 42 0,20-43 0,-1 0 0,-3 1 0,0-1 0,-16 35 0,16-36 0,0 1 0,0-2 0,0 0 0,2 0 0,2-1-122,-16 35 122,0 4 0,11-32 0,-8 25 0,4-13 0,4 7 959,2-14-959,-2 11 151,2-18-151,-1 12 711,1-7-711,0 0 134,5-7-134,-3-7 0,9-8 0,-2-5 0,3-6 0,1 0 0,5-6 0,-4-4 0,7 3 0,-6-3 0,2 12 0,-4-1 0,1 3 0,-2 0 0,1-4 0,0 1 0,0-2 0,0-5 0,5 1 0,-4-1 0,7-4 0,-3-1 0,1-4 0,2 0 0,-3-1 0,4 1 0,-3-3 0,2-2 0,-3-3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2:23.01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565 3513 24575,'-4'-18'0,"12"-10"0,5-9 0,15-7 0,6-11 0,7-5 0,10-16-698,1 4 698,-23 27 0,2-1 0,2 4 0,0 1 0,-2-2 0,1-2 0,10-10 0,3 2-586,-3 9 1,0 1 585,-2-10 0,2-1 0,7 7 0,0-1 0,-7-6 0,-1 0 0,9 5 0,1 0 0,-9-4 0,-1-1 0,6 2 0,-1 0 0,-10 3 0,-1-1 0,10-9 0,0-2 0,-4 7 0,0-3-749,12-21 0,1 0 749,-16 27 0,0-1 0,13-26 0,0 0 0,-14 29 0,-1 2 0,4-12 0,1 0-493,3 3 1,0 1 492,-9 7 0,0 0 0,3 2 0,-1 2 483,16-27-483,0 5 0,-11 13 1045,-1 0-1045,-1 1 1545,-6 7-1545,-1 1 1173,0 5-1173,-6-2 106,3 8-106,-9-1 0,9 3 0,-10 3 0,3 3 0,-4-2 0,-1 3 0,1 1 0,-5-4 0,3 8 0,-8 1 0,7-2 0,-7 14 0,2-5 0,-3 11 0,-3 3 0,-2 6 0,-3 9 0,0 11 0,0 7 0,0 12 0,0 8 0,-11 9 0,-3 24-1048,-18 3 1048,14-33 0,0 1 0,-3 1 0,-1 0 0,1 4 0,-2 1-794,-2 4 1,-1 1 793,3 0 0,-1 1 0,-2 0 0,0 0 0,4-2 0,0 1 0,-1-1 0,1 1 0,3-5 0,0 1 0,-2 3 0,-1 1 0,7-5 0,0-1 0,-6 0 0,0 1-563,5-6 1,2 1 562,-4 3 0,0 0 0,4-7 0,1-2-293,2 0 1,0 0 292,-2-1 0,0 0 0,3-4 0,0 1 0,-1 0 0,1-2 827,-9 28-827,1 8 0,5-25 1509,-4 13-1509,-1-3 1241,6-19-1241,-4 4 716,10-19-716,-3-2 52,4-10-52,0-6 0,-2-6 0,6-5 0,-2 1 0,3 0 0,0 0 0,0 0 0,-4-4 0,3 3 0,-2-3 0,-1 1 0,3 2 0,-6-7 0,3 4 0,-4-12 0,0 3 0,0-11 0,-6-8 0,-1-1 0,-6-21 0,0-5 0,-9-22 0,-9-18-741,15 37 0,-1-2 741,-4-4 0,1-1 0,-1-4 0,0-1 0,0 1 0,0-1 0,0 0 0,-1 1 0,2 4 0,0 1 0,3 4 0,1 2-327,-3 2 0,1 2 327,-14-40 0,13 42 0,1 1 0,-14-36 0,-4 1-63,19 23 63,-8-9 0,8 1 0,0 7 0,-4-9 1426,8 19-1426,2 1 702,-6 1-702,14 7 71,-9-1-71,9 7 0,-3 1 0,4 10 0,1-3 0,0 9 0,0-5 0,1 6 0,-1 0 0,1 4 0,3-4 0,-2 4 0,2-4 0,-4 0 0,0-5 0,0-2 0,0-4 0,-10-19 0,7 14 0,-11-20 0,12 23 0,-8-4 0,9 11 0,-3-4 0,4 12 0,0-6 0,5 12 0,-4 1 0,11 4 0,-2 4 0,7 4 0,0 0 0,9 4 0,14 2 0,13 0 0,19 7 0,9-3 0,19 10-610,-41-17 1,1 1 609,7 5 0,3 0 0,4-1 0,1-1 0,6 4 0,0 0-781,5 4 0,0 0 781,-1-3 0,1 0-900,6 7 1,-1 0 899,-4-3 0,1-1 0,9 2 0,-1 0 0,-13-3 0,-1 1 0,9 0 0,-2 0-562,-18-4 1,0 0 561,8 3 0,-2 0 129,-16-4 0,0-1-129,7 2 0,-2-2 1327,14 6-1327,14 0 1851,-34-8-1851,12 0 1384,-13 0-1384,-8-1 883,-13-4-883,-7 2 0,-9-7 0,-1 3 0,-4-4 0,0 0 0,-7 0 0,-18 4 0,-4 6 0,-20 5 0,-1 6 0,-15 6 0,-18 12-905,-11 7 905,37-19 0,-4 1-818,-21 11 1,-2 0 817,19-9 0,-1 1 0,-25 12 0,-2 2 0,19-7 0,2 0 0,-6 4 0,-1 2 0,-3-1 0,-1 2 0,6 0 0,0 0 0,-1-6 0,2 1 0,1 5 0,2 0 0,2-10 0,2-1-534,6 5 1,1-1 533,-2-5 0,1-1 0,5 2 0,2 1 0,-5-3 0,1 0 0,4 1 0,0 1 0,-4-2 0,-1 0 0,4-1 0,0 1-340,0 1 0,1 1 340,1-3 0,1 0 0,6 1 0,0 0 0,-2-1 0,-1-1 0,-34 33 0,7-12 0,-5 6 0,13-9 749,2-5-749,3-3 1543,6-7-1543,-5 1 1170,7-6-1170,1-2 825,13-6-825,-5 0 0,10-5 0,1-1 0,2-4 0,8-1 0,-3 0 0,1 3 0,3-3 0,1 3 0,1-7 0,7 2 0,-3-7 0,5 7 0,-1-6 0,0 3 0,0-4 0,4 3 0,-3-2 0,2 6 0,-2-6 0,-1 6 0,0-6 0,0 2 0,0-3 0,4 0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2:32.76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266 1087 24575,'0'-28'0,"0"3"0,0-14 0,10 3 0,1-5 0,11-14 0,-1 10 0,7-16 0,-11 23 0,22-24 0,-25 33 0,27-47 0,-16 32 0,5-20 0,-2 15 0,-8 13 0,0 2 0,0 0 0,-1 4 0,1-4 0,-6 5 0,4 6 0,-8-4 0,2 8 0,1-3 0,-3 5 0,2-1 0,-3 5 0,-1 1 0,0 4 0,-4 1 0,3-1 0,-6 0 0,6 0 0,-3 4 0,4 0 0,-4 8 0,4 4 0,-8 5 0,9 10 0,-8 0 0,7 6 0,-7 5 0,8 1 0,-3 13 0,5 1 0,0 14 0,1 2 0,0 0 0,-6-8 0,4 4 0,-3 5 0,5-5 0,0 8 0,-2-26 0,1 5 0,-1-7 0,0-5 0,0-2 0,-1-11 0,-4 0 0,3-6 0,-7-4 0,3-1 0,-4-4 0,-8-4 0,-7-9 0,-9-11 0,-12-11 0,-3-10 0,-10 2 0,-4-10 0,9 17 0,-11-10 0,2-3 0,7 15 0,-11-19 0,19 22 0,1-4 0,-4 1 0,11 7 0,-4 3 0,10-1 0,-3 3 0,8 0 0,-8-4 0,9 8 0,-5-7 0,6 8 0,0-4 0,-1 1 0,5 3 0,-3-4 0,7 5 0,-3 0 0,4-4 0,-4 3 0,3-3 0,-3 4 0,4 0 0,0 0 0,-4 0 0,3 0 0,1 0 0,1 0 0,2 4 0,1-3 0,-3 6 0,3-3 0,12 4 0,4 0 0,29 0 0,3 0 0,19 6 0,10 1 0,9 5-820,16 1 820,-48-6 0,1 0 0,0-1 0,-1 1-167,40 6 167,-2 0 0,-6-1 0,0 1 0,-2-1 0,-15-5 0,-2 3 0,-14-9 0,-7 4 0,-2-5 812,-15 4-812,8-3 175,-14 3-175,8-4 0,-9 0 0,5 0 0,-6 0 0,0 0 0,-4 0 0,-1 0 0,0 0 0,-3 0 0,3 0 0,-4 0 0,0 0 0,0 0 0,-1 0 0,1 3 0,-3 2 0,-5 2 0,-14 2 0,-11 0 0,-10 1 0,-13 1 0,-2-1 0,-5 7 0,-1 0 0,-7 6 0,5 0 0,-12 0 0,24-6 0,-13 10 0,8-9 0,-14 16 0,12-15 0,-7 8 0,17-11 0,-7 6 0,2-1 0,7 0 0,0-5 0,0 4 0,5-9 0,2 7 0,5-7 0,1 3 0,0-5 0,4 0 0,2 0 0,0 0 0,7 0 0,-6-1 0,8 1 0,-4-1 0,-1 1 0,-2 0 0,6-5 0,-6 4 0,11-7 0,-3 3 0,4-1 0,1-2 0,-1 6 0,0-6 0,0 3 0,0-4 0,0 0 0,1 0 0,-1 0 0,0 0 0,0 0 0,0 0 0,4 3 0,1-2 0,3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2:38.17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431 1639 24575,'0'-46'0,"-5"-5"0,14-5 0,1-26-1715,16-11 1715,-10 39 0,1-1 0,4-5 0,1 1 0,-2 3 0,3 0 0,8-6 0,1 2 0,-11 9 0,1 0 0,12-6 0,1 1 0,6-29-28,5 1 28,-11 13 421,-12 20-421,10-10 0,-11 18 0,5-5 856,-7 7-856,-1 10 466,-3-2-466,-4 15 0,-3-4 0,0 9 0,-1 1 0,0 4 0,-4 0 0,3 4 0,-6 4 0,6 8 0,-1 16 0,3 7 0,2 16 0,5 10 0,-3 8 0,11 15 0,-10 2 0,3-8 0,2 13-468,-6-13 468,6 16 0,-7-8 0,1-2 0,-2-15 0,1-2 0,-1-14 0,-5-1 0,-2-12 0,0-7 0,-3-7 468,3-9-468,-4 3 0,0-7 0,3 3 0,-2-4 0,3 0 0,-1 0 0,-2-1 0,6 1 0,-3 0 0,4 0 0,0 4 0,0-3 0,-3 7 0,2-7 0,-6 3 0,6-4 0,-6 0 0,2-1 0,-16-2 0,-2-10 0,-20-7 0,-7-13 0,-22 0 0,-5-15-326,21 22 0,-1 1 326,-38-28 0,37 21 0,-1 1 0,1 2 0,1 1 0,-38-25 0,37 21 0,1 1 0,-26-15 0,0-5-155,12 8 155,0 1 0,17 6 0,-9-5 0,13 11 0,3-4 646,-2 6-646,18 2 161,1 4-161,4 1 0,5 5 0,1 3 0,8-2 0,-3 6 0,6-6 0,-6 7 0,6-7 0,-6 2 0,14 1 0,10 0 0,14 4 0,24 0 0,3 0 0,31 0 0,-5 0-501,-31-2 0,1-2 501,1 1 0,0-2 0,6-1 0,0-2 0,-1 1 0,1 0 0,3 0 0,0 0 0,-2-1 0,-2 1 0,37-1 0,-39 2 0,-3 0 0,22-1-218,14-1 218,-18-3 0,-10 5 0,-14 0 0,-7-3 0,-8 8 991,-10-7-991,-2 7 229,-9-3-229,3 4 0,-7-4 0,3 4 0,-4-4 0,0 4 0,0 0 0,-1 0 0,1 0 0,0 0 0,-4 4 0,0 0 0,-4 4 0,-4 0 0,-15 5 0,-9 8 0,-29 14 0,-6 9 0,7-9 0,-3 2-544,7-4 1,0 0 543,-7 3 0,-1 2 0,-1 2 0,0-1-878,1-5 0,-2 1 878,-4 10 0,-2 1 0,-1-6 0,1-1 0,6 2 0,4-1-245,16-9 0,0-2 245,-5 1 0,3 0-53,-11 17 53,-13 3 0,15-9 958,8-2-958,2-6 1797,16-8-1797,-2-4 566,12-8-566,4-5 65,1 0-65,4 0 0,0 0 0,0-4 0,4-1 0,0-3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2:42.50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694 1394 24575,'0'-22'0,"0"-7"0,0-13 0,0-15 0,0-8 0,6-15 0,1-10-540,6-2 540,0-7 0,0 9 0,0-9 0,4 29-89,-9-8 89,7 13 0,-9 6 0,1-12 0,3 15 0,-9 7 537,9 7-537,-9 7 92,3 16-92,-4-2 0,4 8 0,-3 0 0,3 1 0,-4 0 0,3 6 0,1-1 0,4 7 0,0 0 0,0 7 0,4 3 0,3 18 0,10 9 0,4 20 0,0 7 0,8 25-880,-4-5 880,-13-31 0,1 2 0,-4-5 0,-1 0 0,1 1 0,-1-1 0,1 0 0,-2-1-339,6 26 339,-3-23 0,2 0 0,7 27 0,1 8 0,0-18 0,-11-20 0,0 1 0,-2-8 0,-5-13 865,-1-7-865,-1-5 354,1-3-354,-5-2 0,0-5 0,-8-2 0,-4-2 0,-16-7 0,-6-7 0,-18-10 0,-2-7 0,-21-8 0,-3 0-764,-16-3 764,44 16 0,-1 0 0,-2 3 0,-1-1 0,1-6 0,1 1 0,-3 4 0,2 2 0,-22-18 0,19 15 0,2 1 0,4 2 0,-40-21 0,42 23 0,-11-10 0,5 7 0,3-1 764,11 7-764,7 1 0,7 5 0,4 4 0,5-2 0,1 6 0,4-6 0,4 2 0,4-2 0,14-2 0,5 0 0,15-5 0,8 2 0,15-9 0,15 8 0,10-10-475,-33 12 1,1 1 474,0 0 0,1-1 0,0-2 0,-1 1-463,33-2 463,-25 1 0,-2 0 0,5 5 0,-6-2 0,3 0 0,28-4 0,-13 5 0,22-9-11,-44 11 11,19 1 0,-12-4 0,5 9 925,-14-9-925,-1 9 486,-7-8-486,-10 8 12,2-4-12,-15 1 0,4 3 0,-9-3 0,-1 4 0,-4 0 0,0-3 0,0 2 0,0-2 0,-1 3 0,-29 18 0,6 0 0,-34 18 0,4 3 0,-7 2 0,-14 15 0,3 1-741,-12 7 741,11 6 0,26-33 0,0-1 0,-28 36 0,27-31 0,0-1 0,-11 11 0,-18 17 0,12-10-54,6-7 54,-9 9 0,26-21 0,-9 0 0,9-1 0,2-7 738,3-1-738,9-6 57,-4 4-57,7-9 0,2 3 0,-1-5 0,7 1 0,-4-5 0,1 3 0,7-7 0,-7 7 0,8-7 0,-5 3 0,2-4 0,2 0 0,-2-1 0,7 1 0,-7 0 0,6 0 0,-6 0 0,2-1 0,-3 6 0,0-5 0,0 9 0,-5 1 0,3 0 0,-7 4 0,8-4 0,-8-1 0,8 0 0,-8 1 0,8-1 0,-3-4 0,3-1 0,2-4 0,2 0 0,-2-1 0,6-2 0,-2-2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2:46.03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1159 2831 24575,'0'-86'0,"12"1"0,-2 19 0,4-6-2488,12-8 1,5-2 2487,-2-7 0,3-5-722,-4 22 0,2-3 0,-1 0 722,-4 1 0,-2 0 0,1 2 0,11-16 0,2-2 0,-11 22 0,1-5 0,1-1 0,-2 6 0,1 3 0,0 6 0,1-3 0,5-13 0,2-2 0,-2 3 165,10-19 0,-4 10-165,9-1 0,-15 20 0,-2-1 0,-10 18 0,-2 1-57,4-1 0,-1 1 57,10-35 2023,-8 24-2023,-9 10 3118,-5 16-3118,-5 3 1612,-1 11-1612,-4 4 172,4 4-172,0 6 0,0 6 0,4 6 0,-7 9 0,7 17 0,-2 3 0,5 16 0,1 10 0,6 11 0,-4 24-695,-1-45 1,0 2 694,-2 7 0,1 5-1410,8 26 0,1 4 1410,-8-31 0,-1 1 0,-1-2 0,7 29 0,-1 2 0,-5-24 0,-1 1 0,0-2 0,1 11 0,1-1 0,-2-11 0,1 3 0,0-1 0,-1-5 0,1 0 0,-1 0 0,0 1 0,1-1 0,-1 0-835,6 30 0,0-3 835,-5-4 0,1-2 0,2-6 0,0-2 0,-7-13 0,0-2-288,6 6 1,0-5 287,1 21 0,-5-35 0,-1-2 1020,3 16-1020,0 6 2608,-1-17-2608,0-14 2020,-2-12-2020,-4-8 806,3-6-806,-7-14 0,-12-11 0,-15-36 0,-22-12 0,-11-20-1149,-5 6 1149,27 24 0,-2-2 0,-2 7 0,-3-3-665,1-6 1,-4-5-1,2 5 665,-4 3 0,-2-1-857,-6-11 0,-4-9 1,3 8 856,-3 4 0,-1 1 0,7 3 0,-2-5 0,0 2 0,6 7 0,-1 1 0,2 1 0,-2-1 0,1-1 0,0 0 0,-2-5 0,1-2 0,0 1 0,-1-1 0,-1-1 0,3 2 0,-14-17 0,2-1 0,15 20 0,0-1 0,2 2-809,-12-14 1,1 2 808,-4-3 0,1 3 61,13 15 1,2 4-62,2 4 0,2 4 1527,-7-5-1527,-11-6 2576,26 17-2576,4 6 2137,11 12-2137,5 4 967,23 5-967,16 4 0,38 0 0,29 0-847,-22 0 0,4 0 847,-7 0 0,3 0-796,-4 0 1,5 0-1,-2 0 796,17 0 0,1 0-944,-10 0 0,5 0 0,-1 0 944,-7 0 0,-1 0 0,1 0 0,2 0 0,1 0 0,0 0 0,-1 0 0,0 0 0,-1 0-565,-6 0 0,-1 0 1,0 0 564,0 0 0,0 0 0,-1 0 0,23 0 0,-3 0 179,-9 0 1,-4 0-180,-20 0 0,-2 0 0,5 0 0,-3 0 1636,22 6-1636,14-5 0,-19 10 0,-9-10 2896,-13 9-2896,-3-9 2391,-5 4-2391,-7-1 1115,-1-3-1115,-10 3 210,3-4-210,-8 0 0,8 4 0,-9-3 0,0 7 0,-1-7 0,-8 2 0,3-3 0,-5 4 0,1-3 0,-4 6 0,-4-3 0,-13 4 0,-12 2 0,-17 0 0,-15 6 0,-7 8 0,4 0 0,-4 5-961,8-1 0,-2 3 961,-26 13 0,-3 2-1428,6-2 1,-1 2 1427,20-10 0,-1 1 0,-1 1 0,-4 3 0,-2 1 0,1 1-1012,-1 1 1,1 1 0,0 2 1011,-3 5 0,1 1 0,0 0 0,5-5 0,0 0 0,0 2 0,-3 5 0,1 1 0,0-1-569,4-6 0,1-1 0,3-2 569,-12 13 0,0 1 0,2-3 0,-3 4 0,8-7 0,15-13 0,1 1 0,-12 12 0,-7 6 0,7-5 115,13-10 0,3-2-115,-12 13 0,-1 2 0,7-7 0,1 0 0,1 0 0,2 0 0,4-2 0,1 1 0,2 0 0,3-2 1912,-15 19-1912,-3 6 0,21-28 0,-11 8 3137,17-11-3137,-8-5 2530,17-13-2530,0-5 1518,7-7-1518,4-4 191,0 0-191,4-1 0,-3-2 0,2-2 0,-2-3 0,2 0 0,2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3:09.20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328 1055 24575,'0'-28'0,"0"-2"0,0 0 0,0-5 0,0-7 0,0 1 0,0-14 0,0 11 0,4-11 0,-2 7 0,11 5 0,-6-5 0,8 7 0,0 0 0,-8-1 0,6 7 0,-7-5 0,4 10 0,-1-4 0,1 5 0,-1 6 0,0-4 0,0 8 0,0-8 0,0 13 0,0-8 0,-5 9 0,4-4 0,-7 4 0,3 1 0,-1 4 0,-2 0 0,2 1 0,1-1 0,-3 0 0,2 0 0,-3 0 0,0 1 0,0-5 0,0 10 0,4 19 0,1 0 0,4 16 0,0-11 0,5 8 0,1-1 0,1 6 0,3-1 0,-4 1 0,1 7 0,4-1 0,-4 0 0,0 0 0,3 1 0,-3-1 0,5 0 0,-1-5 0,-4 4 0,2-10 0,-8-1 0,8-2 0,-8-8 0,3 3 0,-4-5 0,-1-4 0,-3-1 0,2-4 0,-6 0 0,6 0 0,-7-1 0,4 1 0,-17-3 0,-2-6 0,-20-9 0,-7-7 0,-7-9 0,-7-3 0,-7 0 0,-2-5 0,13 15 0,-16-8 0,23 10 0,-18-6 0,7 5 0,7 3 0,7 4 0,2 1 0,10 1 0,1-1 0,2 5 0,8 1 0,1 4 0,6 0 0,4 0 0,4-3 0,4 2 0,13-3 0,19 4 0,19-5 0,22 4 0,17-11-412,-40 8 1,1 1 411,3-4 0,2 0 0,3-3 0,0-1 0,-2 4 0,-2-1 0,40-11-367,0 6 367,-28 1 0,6 0 0,-10 0 0,-19 6 0,-4-3 0,-16 8 807,-2-3-807,-9 4 383,-1 0-383,-4 0 0,0 0 0,-24 8 0,-6 9 0,-23 10 0,-14 20 0,-4-2-594,20-10 0,-2 3 594,0-3 0,-1 1 0,-4 7 0,-1 2 0,0-2 0,0 1 0,0-1 0,0 1 0,0 0 0,1-1 0,-27 20-303,37-26 0,2-3 303,-16 10 0,-1 5 0,9-11 0,10-11 0,12-7 1150,6-7-1150,6-5 644,7 0-644,-1-4 0,5 0 0,-3-4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3:14.6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552 1765 24575,'0'-18'0,"0"1"0,0-5 0,0-21 0,0 10 0,0-21 0,0 12 0,0-7 0,0-1 0,0-4 0,0 11 0,0-11 0,5 11 0,1-18 0,0 2 0,4-5 0,-3 1 0,4 0 0,0 5 0,1-12 0,0 12 0,-6-12 0,6-21 0,-6 26 0,0 14 0,1-1 0,4-8 0,-4-13 0,4 10 0,-10 14 0,4 1 0,-5 13 0,4 5 0,-3 8 0,3 9 0,-4 1 0,0 4 0,3 4 0,1 4 0,1 4 0,2 13 0,-1 3 0,3 8 0,1 13 0,1 9 0,1 15 0,0 7 0,5 0 0,-3 8 0,9 2-544,-8 8 544,15 0 0,-16-22 0,15 9 0,-17-26 0,10 12 0,-10-19 0,3 2 0,-5-21 0,-1 3 544,0-11-544,-1-4 0,0-1 0,-4-4 0,3 0 0,-6 0 0,3 0 0,-1-4 0,-2 3 0,6-6 0,-6 6 0,2-3 0,-3 4 0,4-4 0,-3 3 0,6-6 0,-7 6 0,4-3 0,-1 1 0,-2 1 0,6-1 0,-6 3 0,6-4 0,-6 3 0,6-3 0,-6 4 0,6-4 0,-10 0 0,-1-8 0,-14-1 0,-11-8 0,-6-3 0,-7-5 0,-5 0 0,10 1 0,-16-2 0,9 1 0,-12-1 0,-15-8 0,18 11 0,-10-8 0,16 15 0,-3-8 0,1 8 0,-5-9 0,11 4 0,-5 1 0,12 1 0,-3 0 0,9 5 0,0-1 0,8 3 0,5 3 0,0-3 0,-1 3 0,5-2 0,-3 2 0,7 1 0,-3 0 0,8 0 0,-3 3 0,6-6 0,-2 3 0,10-8 0,14 2 0,16-9 0,19 2 0,17-7 0,9-7-472,-33 14 0,1 0 472,0-3 0,0 0 0,5 0 0,0-1 0,0 0 0,-1 1 0,1-1 0,0 1 0,-4 2 0,-1 2 0,27-15 0,-1 7 0,-17 7 0,5-5 0,-1 9 0,-13-3 0,-2 6 944,-13 0-944,5 4 0,-10-2 0,-1 7 0,-7-7 0,-4 7 0,-1-3 0,-4 4 0,-1 0 0,-4 0 0,0 0 0,-1 0 0,1 0 0,0 0 0,-16 8 0,-6 8 0,-23 23 0,-11 10 0,-9 13-644,-7 8 644,-6-4 0,36-25 0,0 2 0,-5-6 0,0 1 0,5 5 0,0 0 0,-2-3 0,0-1 0,-28 33 0,-1 4 0,7-5 0,2-2 0,5 7 0,16-29 0,-21 33 0,33-49 0,-25 39 0,23-43 0,-2 20 0,3-21 0,5 7 644,1-15-644,0 5 0,5-6 0,0 0 0,1 1 0,2-1 0,-2 0 0,-1 0 0,4-4 0,-4 4 0,6-8 0,-2 3 0,5-5 0,-3 1 0,6 0 0,-2 0 0,-1 0 0,3-1 0,-6-2 0,7 2 0,-4-3 0,1 0 0,2 0 0,-3-4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3:27.1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1825 4753 24575,'0'-17'0,"0"-6"0,0-19 0,0-4 0,0-24 0,0-3 0,0-18-578,0 42 0,0-2 578,0-13 0,0-1 0,1-2 0,-2-1 0,-1-3 0,-2-1 0,0-3 0,-1-1-839,-1-2 1,-3 1 838,-2 6 0,0-4-689,5 2 1,1-6 0,-3 6 688,-5 4 0,-1-1 0,7-6 0,2-6 0,-2 6 0,-8 0 0,1 1 0,7 10 0,2-4 0,-2 1 0,-4-29 0,-1 1 0,-1 0 0,2-1 0,4 30 0,2 0 0,-2-1-727,-4 0 1,-1 0-1,3-1 727,4-4 0,2 0 0,-1-2 0,-4-2 0,-1-1 0,2 0 0,3 5 0,2-1 0,-1 1 0,-3-1 0,0 0 0,0 5 0,-1-10 0,-1 4 0,0-6 0,0 3 0,2 25 0,-1 3 0,0-6 0,0 2 1273,-5-37-1273,0 25 1945,5 16-1945,-1 21 2703,7 8-2703,-3 8 1157,4 13-1157,0 11 0,0 18 0,10 13 0,17 31 0,-10-27 0,1 3-1034,10 20 0,2 5 1034,2 5 0,1 3-1029,-8-18 1,1 1-1,1 2 1029,2 3 0,1 2 0,-1-3 0,5 15 0,0 2-730,-8-14 0,-1 3 0,0-3 730,3 11 0,0-1 0,-5-11 0,1 3 0,-1-1 0,0-5 0,0 0 0,-1 1 0,-1-2 0,-2 1 0,2 1 0,5 13 0,2 2 0,-2-5 0,-1 6 0,2 2-532,-3-16 1,4 8 0,1-1-1,-5-11 532,-2-3 0,-1-2 0,8 15 0,2 9 0,-2-8 86,-6-12 0,0-4-86,7 15 0,1 0 0,-3-4 0,-2-5 1992,13 24-1992,-21-40 0,-2-2 0,6 11 2197,1 5-2197,-5-11 2967,-3-20-2967,-6-5 1747,0-12-1747,-1-2 395,-3-7-395,-1 3 0,-12-8 0,-12 0 0,-27-27 0,-22-7 0,21-3 0,-4-4-1108,-11-1 0,-2-2 1108,-8-11 0,-3-3-994,18 17 0,-2 0 0,-1-1 994,0-3 0,-1 0 0,0 0 0,-4-2 0,-1 1 0,3 2-780,-8-7 1,0 1 779,15 8 0,-2-1 0,3 2 0,-7-3 0,1 0 0,-16-16 0,-3-2 0,6 9 0,0 1 0,7-3 0,2 0 0,2 9 0,1 1-499,1-5 0,1 2 499,7 9 0,1 3 612,1-4 1,4 2-613,-23-11 0,0 2 0,18 10 2722,-5-2-2722,10 7 1894,11 3-1894,3 9 1457,10 3-1457,6 4 457,6 1-457,4 0 0,1 4 0,2-3 0,2 2 0,6 1 0,16 1 0,14 3 0,32-6 0,18-8 0,-14 4 0,5-4-1385,6-4 1,3-2 1384,-13 7 0,3 2 0,1-2-1087,3-4 1,1-1 0,1 1 1086,7 1 0,3 0 0,-1 0 0,2-3 0,-1 0 0,-2 0 0,-10 3 0,-1 1 0,0 0-716,3 0 0,1 1 1,-2-1 715,-12 1 0,-1-1 0,2 2 0,9 3 0,3 1 0,-2-2 0,-5-2 0,-2-2 0,-3 3-391,12 6 0,-3 1 391,-1-6 0,-4 1 0,24 2 746,-43 4 1,-2 0-747,32-2 2935,-26 6-2935,-14 0 2784,-7 0-2784,-12 0 1271,-5 0-1271,-6 0 474,-4 0-474,-11 0 0,-9 8 0,-18 9 0,-22 24 0,-22 20-1164,24-16 0,-3 6 1164,-6 11 0,-2 5-1176,12-14 0,-1 3 0,1 3 1176,-4 9 0,1 4 0,-1 0 0,-3 3 0,-1 1 0,-3 7-848,11-13 0,-2 7 0,-2 2 1,2-1-1,4-6 848,5-6 0,3-5 0,0 0 0,-3 6 0,-6 11 0,-4 5 0,-2 4 0,3-2 0,4-4 0,4-5 0,4-3 0,1 0 0,-2 1 0,-6 10 0,-1 2 0,0 1 0,0-1 0,-1 3 0,-1 2 0,2-3 0,4-4 0,1-3 0,3-5 0,-1 2-635,-5 11 1,0 2-1,3-6 635,12-22 0,2-5 0,0 2-29,-5 8 1,0 1 0,1-2 28,-11 22 0,3-6 739,16-26 0,1-3-739,-4 4 0,2-3 3836,3 22-3836,-16 14 0,19-18 0,-3-10 3077,10-14-3077,1-7 2346,3-13-2346,3-6 1061,0-10-1061,1-1 286,1-4-286,-2-4 0,1-4 0,1-4 0,3-4 0,0-4 0,0-1 0,0 3 0,0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17:43:33.4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532 705 24575,'0'-45'0,"0"0"0,0-3 0,0 5 0,0-11 0,0 5 0,6-14 0,-5 17 0,9-14 0,-4 29 0,0-10 0,2 18 0,-7 1 0,2 4 0,-3 1 0,0 11 0,0 3 0,0 14 0,0-2 0,0 2 0,0-3 0,0-1 0,0 5 0,0 1 0,0 5 0,0 4 0,0 14 0,0-5 0,0 29 0,0-14 0,0 10 0,-4-2 0,-8-4 0,0 6 0,-4-1 0,5 1 0,0-12 0,5 2 0,-2-16 0,7-1 0,-3-2 0,4-12 0,0 6 0,0-8 0,0 0 0,0-1 0,0-4 0,0 0 0,0-1 0,0 1 0,0-24 0,0-4 0,0-29 0,0-1 0,0-21 0,0-4 0,0-14-492,0-10 492,0 22 0,5-18 0,-3 28 0,8-5 0,-8 15 0,3 15 0,-1 8 0,-3 10 0,3 6 492,-4 6-492,0 4 0,3 4 0,2 1 0,3 6 0,-4 1 0,3 4 0,-3 0 0,4 4 0,1 12 0,6 6 0,1 18 0,11 2 0,-3 13 0,10 1 0,-4 8 0,-5-19 0,16 31 0,-22-47 0,18 47 0,-11-43 0,-2 21 0,3-18 0,-6 4 0,0-7 0,-1-5 0,-5-2 0,-1-6 0,-5-4 0,0-6 0,-1-6 0,0-5 0,-4 1 0,3 0 0,-6 0 0,-1-4 0,-9-4 0,-15-10 0,-2-10 0,-20-3 0,-1-14 0,-11 0 0,-18-14-684,5 1 684,28 23 0,0 1 0,-34-25-251,2 6 251,15 9 0,-4-4 0,15 11 0,-3-5 0,3 2 0,7 10 674,5-4-674,8 11 261,7-2-261,5 7 0,4 2 0,1 0 0,4 7 0,7-2 0,17 3 0,16 0 0,18 0 0,13 0 0,10 0 0,1-11 0,22 9 0,-33-9 0,22 6 0,-34 3 0,6-3 0,-9 0 0,-13 4 0,-6-3 0,-6 4 0,-10 0 0,-1 0 0,-5 0 0,1 0 0,0 0 0,0 0 0,-4 3 0,0 1 0,-1 1 0,1-2 0,4-3 0,0 0 0,0 0 0,0 0 0,-1 0 0,1 0 0,0 0 0,0 0 0,0 0 0,-4 4 0,0 0 0,-4 4 0,0 0 0,0-1 0,0 1 0,0 4 0,-8 1 0,-2 5 0,-7-1 0,-1 5 0,-5-3 0,-2 10 0,-5-3 0,0-1 0,0 5 0,0-5 0,5 0 0,-4 5 0,9-6 0,-4 5 0,5-5 0,1-2 0,5-5 0,-3 0 0,6 1 0,-2-1 0,3 0 0,0 1 0,1-1 0,-5 0 0,4-4 0,-3 3 0,4-7 0,3 7 0,-2-7 0,3 3 0,-1-4 0,2 0 0,-1-4 0,4 3 0,-7-6 0,2 3 0,1-4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DCB5E6-624B-BD4D-B294-0E0CC5B8B0F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3CE4B86-4412-1E49-8079-DF06DED8D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6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06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5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 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19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= 2 m/s, T = 70 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2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 = 12 m/s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12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 = 31 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53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5.1 m/s [25</a:t>
            </a:r>
            <a:r>
              <a:rPr lang="en-US" baseline="30000" dirty="0"/>
              <a:t>o</a:t>
            </a:r>
            <a:r>
              <a:rPr lang="en-US" dirty="0"/>
              <a:t> N of E]  (</a:t>
            </a:r>
            <a:r>
              <a:rPr lang="en-US" dirty="0" err="1"/>
              <a:t>pg</a:t>
            </a:r>
            <a:r>
              <a:rPr lang="en-US" dirty="0"/>
              <a:t> 230 #5)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23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m= (</a:t>
            </a:r>
            <a:r>
              <a:rPr lang="en-US" dirty="0"/>
              <a:t>5.0x10</a:t>
            </a:r>
            <a:r>
              <a:rPr lang="en-US" baseline="30000" dirty="0"/>
              <a:t>25</a:t>
            </a:r>
            <a:r>
              <a:rPr lang="en-US" dirty="0"/>
              <a:t> J) / (0.6xc^2) = 9.3x10</a:t>
            </a:r>
            <a:r>
              <a:rPr lang="en-US" baseline="30000" dirty="0"/>
              <a:t>8</a:t>
            </a:r>
            <a:r>
              <a:rPr lang="en-US" dirty="0"/>
              <a:t> kg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88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943" indent="-232943">
              <a:buAutoNum type="arabicPeriod"/>
            </a:pPr>
            <a:r>
              <a:rPr lang="en-CA" dirty="0"/>
              <a:t>0.34c (towards them or away from the thrower)</a:t>
            </a:r>
          </a:p>
          <a:p>
            <a:pPr marL="232943" indent="-232943">
              <a:buAutoNum type="arabicPeriod"/>
            </a:pPr>
            <a:r>
              <a:rPr lang="en-CA" dirty="0"/>
              <a:t>0.90c (no need for direction since we are looking for speed)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89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2.9 x 10^8 m/s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81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510 N (technically should be </a:t>
            </a:r>
            <a:r>
              <a:rPr lang="en-US"/>
              <a:t>1 sig fig, but use 2)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80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38 kg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29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14.7 m/s (</a:t>
            </a:r>
            <a:r>
              <a:rPr lang="en-US" dirty="0" err="1"/>
              <a:t>pg</a:t>
            </a:r>
            <a:r>
              <a:rPr lang="en-US" dirty="0"/>
              <a:t> 64 #5)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73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1.0 x 10</a:t>
            </a:r>
            <a:r>
              <a:rPr lang="en-US" baseline="30000" dirty="0"/>
              <a:t>3</a:t>
            </a:r>
            <a:r>
              <a:rPr lang="en-US" dirty="0"/>
              <a:t> m/s (</a:t>
            </a:r>
            <a:r>
              <a:rPr lang="en-US" dirty="0" err="1"/>
              <a:t>pg</a:t>
            </a:r>
            <a:r>
              <a:rPr lang="en-US" dirty="0"/>
              <a:t> 90 #4)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06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4.4 x 10</a:t>
            </a:r>
            <a:r>
              <a:rPr lang="en-US" baseline="30000" dirty="0"/>
              <a:t>24</a:t>
            </a:r>
            <a:r>
              <a:rPr lang="en-US" dirty="0"/>
              <a:t> kg (</a:t>
            </a:r>
            <a:r>
              <a:rPr lang="en-US" dirty="0" err="1"/>
              <a:t>pg</a:t>
            </a:r>
            <a:r>
              <a:rPr lang="en-US" dirty="0"/>
              <a:t> 92 #3)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31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E4B86-4412-1E49-8079-DF06DED8D44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04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FEA7D-A14B-7C42-BA9C-F34C8018B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D7394-D4BF-7840-8B70-5321039CA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56158-D02B-2D43-AF86-4B209114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F8986-234C-2D4F-89FF-598D97F5D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E628B-D1F8-004F-8DB6-4D1C967A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7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1D63-E5FD-2C47-8BAF-09DF6624B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8775-A55E-6E45-80AF-E03DF831F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74037-433F-A34C-B1C5-9D3C5903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497B0-7FE7-C14C-9518-923DA1F02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2BE59-6C5E-C24B-B7F6-FF221B77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2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E1E0-4B33-CF42-ABA3-227648FD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52B9E-593E-1542-BC6C-B16D238DA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E849A-D518-7147-B50E-FB4A7BE7A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AFEAC-9F82-A74F-AF83-4E0689A3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9564A-3015-8D4A-B6CB-DE61F84F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3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BB2C-6D7C-CB43-B2C2-C87A8324C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DD4E4-55A2-F949-B6B0-4E27FC92B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328EE-EC09-0E43-AB7C-DC05D3756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2A440-D618-E046-B9BB-BCF41D470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20D86-E1CA-384A-A7DB-3FD0C38C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535F4-C3F7-6A42-A143-0E6A75FC0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6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0ADEC-7C22-7E45-A60C-8C4B2230B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590CD-2457-F642-AA1E-9B73E80B9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B4874-EC07-7045-92DC-5225D20B3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BA2404-F874-CA40-8CB9-0D131FDD4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27B6A-4666-B04C-8482-3293FF25FE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5FD00C-507D-924D-A418-30D9C14E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F000F9-1F5D-394A-8EFE-123E0ED0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89D676-67A6-054E-8B40-0E689A59A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7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C544E-0EF2-5543-9211-C5C982A0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EB010-C9C7-2540-8E1D-FF60779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EF373-3457-DF4B-9945-432410A6D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3E59A-9693-6A46-BFD7-0663C1F8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7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86A81-92CC-2D40-9963-2226864C8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604ADF-FF3E-D948-848E-70074C07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C0374-05FF-AD46-813D-2AC14319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1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FBC2-6B5D-BA40-BC95-0E93FC398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36F47-1E71-D44C-982C-23E4D6758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6E4A1-2FD7-F54D-AF0D-D55AA578D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B2DB1-364E-8B42-B217-606831922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F9A8E-0ADA-DB44-B13B-30D57F16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C188F-86E9-CF45-8430-7EF63726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7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DFE54-1B74-2C49-9EAE-7D4930163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59B613-F36F-5144-A78B-27E5B08EF9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D619C-A95A-7F4B-AD3E-1B6A040F2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99251-3305-7C4B-B307-4324411FC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4FD15-03A7-0442-B849-32FC0591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4B06D-9154-C04F-8233-338BC94B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6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A6A25-1E80-1046-B89D-AFD7BA13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BEBF8A-BDD6-2B44-B384-7E3561938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B98A8-2E25-E04F-98DD-DD140CA4D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20E08-4FEA-E34C-AD68-FA3ACBA9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1B899-5F0F-2946-90C4-559A5078A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2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0D73DA-660F-2742-861D-51ACFA94D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754BE-8DCD-5A4D-8F4D-8148264E3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DA8BC-FA0A-734D-A442-65D7CD6D5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216B0-AA5D-8245-91AB-99B10F6B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DA738-6DBB-0340-ADB0-0A2B2A0E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46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C0045D-76CD-D842-A186-AFCAB0A9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077F9-9A4E-6D40-B560-68730D41E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06DEC-5443-BE4A-8D8F-DC1DB8BD5B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020DD-F7F1-4043-A44B-9D18D8722475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F6085-D57E-C54E-B81A-DF7D8101A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A62A1-980C-7A42-B650-E4DA7AA6B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95C34-6CD2-564B-AFC7-44EBA5BC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1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5.png"/><Relationship Id="rId18" Type="http://schemas.openxmlformats.org/officeDocument/2006/relationships/customXml" Target="../ink/ink8.xml"/><Relationship Id="rId3" Type="http://schemas.openxmlformats.org/officeDocument/2006/relationships/image" Target="../media/image1.jpg"/><Relationship Id="rId21" Type="http://schemas.openxmlformats.org/officeDocument/2006/relationships/image" Target="../media/image9.png"/><Relationship Id="rId7" Type="http://schemas.openxmlformats.org/officeDocument/2006/relationships/image" Target="../media/image2.png"/><Relationship Id="rId12" Type="http://schemas.openxmlformats.org/officeDocument/2006/relationships/customXml" Target="../ink/ink5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4.png"/><Relationship Id="rId5" Type="http://schemas.openxmlformats.org/officeDocument/2006/relationships/image" Target="../media/image1.png"/><Relationship Id="rId15" Type="http://schemas.openxmlformats.org/officeDocument/2006/relationships/image" Target="../media/image6.png"/><Relationship Id="rId23" Type="http://schemas.openxmlformats.org/officeDocument/2006/relationships/image" Target="../media/image10.png"/><Relationship Id="rId10" Type="http://schemas.openxmlformats.org/officeDocument/2006/relationships/customXml" Target="../ink/ink4.xml"/><Relationship Id="rId19" Type="http://schemas.openxmlformats.org/officeDocument/2006/relationships/image" Target="../media/image8.png"/><Relationship Id="rId4" Type="http://schemas.openxmlformats.org/officeDocument/2006/relationships/customXml" Target="../ink/ink1.xml"/><Relationship Id="rId9" Type="http://schemas.openxmlformats.org/officeDocument/2006/relationships/image" Target="../media/image3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D87743-B7EF-B447-8C14-C2E011D9DF30}"/>
              </a:ext>
            </a:extLst>
          </p:cNvPr>
          <p:cNvSpPr/>
          <p:nvPr/>
        </p:nvSpPr>
        <p:spPr>
          <a:xfrm>
            <a:off x="301201" y="2274838"/>
            <a:ext cx="11589597" cy="2308324"/>
          </a:xfrm>
          <a:prstGeom prst="rect">
            <a:avLst/>
          </a:prstGeom>
          <a:noFill/>
          <a:scene3d>
            <a:camera prst="obliqueTopLef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GREAT  2/3-TERM </a:t>
            </a:r>
          </a:p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REVIEW GAME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9154A31-2C7B-DF47-9F1A-0AC8AD031791}"/>
                  </a:ext>
                </a:extLst>
              </p14:cNvPr>
              <p14:cNvContentPartPr/>
              <p14:nvPr/>
            </p14:nvContentPartPr>
            <p14:xfrm>
              <a:off x="658354" y="743760"/>
              <a:ext cx="1041840" cy="1501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9154A31-2C7B-DF47-9F1A-0AC8AD0317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714" y="726120"/>
                <a:ext cx="1077480" cy="15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3F811D0-3EA6-F843-B1AE-CF75992C7063}"/>
                  </a:ext>
                </a:extLst>
              </p14:cNvPr>
              <p14:cNvContentPartPr/>
              <p14:nvPr/>
            </p14:nvContentPartPr>
            <p14:xfrm>
              <a:off x="9881914" y="4410360"/>
              <a:ext cx="1402920" cy="1325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3F811D0-3EA6-F843-B1AE-CF75992C70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64274" y="4392720"/>
                <a:ext cx="1438560" cy="136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F5F54A2-C0DF-B449-99CD-28224CDE574C}"/>
                  </a:ext>
                </a:extLst>
              </p14:cNvPr>
              <p14:cNvContentPartPr/>
              <p14:nvPr/>
            </p14:nvContentPartPr>
            <p14:xfrm>
              <a:off x="2590474" y="1439640"/>
              <a:ext cx="570960" cy="403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F5F54A2-C0DF-B449-99CD-28224CDE574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72834" y="1421640"/>
                <a:ext cx="606600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0EACFE9-80D8-7C4C-8459-8A9687A55EC3}"/>
                  </a:ext>
                </a:extLst>
              </p14:cNvPr>
              <p14:cNvContentPartPr/>
              <p14:nvPr/>
            </p14:nvContentPartPr>
            <p14:xfrm>
              <a:off x="8297194" y="5366520"/>
              <a:ext cx="662760" cy="598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0EACFE9-80D8-7C4C-8459-8A9687A55EC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79194" y="5348880"/>
                <a:ext cx="698400" cy="63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28DB4CE-5DCE-904B-9EF3-AF869D346A69}"/>
                  </a:ext>
                </a:extLst>
              </p14:cNvPr>
              <p14:cNvContentPartPr/>
              <p14:nvPr/>
            </p14:nvContentPartPr>
            <p14:xfrm>
              <a:off x="1385914" y="4268160"/>
              <a:ext cx="646200" cy="734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28DB4CE-5DCE-904B-9EF3-AF869D346A6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68274" y="4250520"/>
                <a:ext cx="681840" cy="77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157457A-4059-A64B-AB7D-6A6143259888}"/>
                  </a:ext>
                </a:extLst>
              </p14:cNvPr>
              <p14:cNvContentPartPr/>
              <p14:nvPr/>
            </p14:nvContentPartPr>
            <p14:xfrm>
              <a:off x="10042114" y="124560"/>
              <a:ext cx="1345680" cy="13741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157457A-4059-A64B-AB7D-6A614325988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024474" y="106920"/>
                <a:ext cx="1381320" cy="14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17B664E-DB46-4049-92A1-6CC8ED6415BC}"/>
                  </a:ext>
                </a:extLst>
              </p14:cNvPr>
              <p14:cNvContentPartPr/>
              <p14:nvPr/>
            </p14:nvContentPartPr>
            <p14:xfrm>
              <a:off x="8898754" y="869400"/>
              <a:ext cx="455400" cy="479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17B664E-DB46-4049-92A1-6CC8ED6415B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81114" y="851760"/>
                <a:ext cx="49104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60EC36D-943A-C547-B740-80736922E55D}"/>
                  </a:ext>
                </a:extLst>
              </p14:cNvPr>
              <p14:cNvContentPartPr/>
              <p14:nvPr/>
            </p14:nvContentPartPr>
            <p14:xfrm>
              <a:off x="11285914" y="5923800"/>
              <a:ext cx="575280" cy="703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60EC36D-943A-C547-B740-80736922E55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268274" y="5906160"/>
                <a:ext cx="610920" cy="7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0D32B62-15A7-714C-9049-36FD8AB468E7}"/>
                  </a:ext>
                </a:extLst>
              </p14:cNvPr>
              <p14:cNvContentPartPr/>
              <p14:nvPr/>
            </p14:nvContentPartPr>
            <p14:xfrm>
              <a:off x="380074" y="4663440"/>
              <a:ext cx="1212840" cy="2347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0D32B62-15A7-714C-9049-36FD8AB468E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2434" y="4645800"/>
                <a:ext cx="1248480" cy="238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E85A1E1-A5C0-9D4F-AF86-DCC35BA9B2C2}"/>
                  </a:ext>
                </a:extLst>
              </p14:cNvPr>
              <p14:cNvContentPartPr/>
              <p14:nvPr/>
            </p14:nvContentPartPr>
            <p14:xfrm>
              <a:off x="2135794" y="161280"/>
              <a:ext cx="378360" cy="384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E85A1E1-A5C0-9D4F-AF86-DCC35BA9B2C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18154" y="143640"/>
                <a:ext cx="414000" cy="42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5692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3A22-EAF8-ED43-9956-EB4D85B8D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DA1FB-BDA9-2046-B4A2-FFDBD8DD8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9542"/>
            <a:ext cx="10515600" cy="4963333"/>
          </a:xfrm>
        </p:spPr>
        <p:txBody>
          <a:bodyPr>
            <a:normAutofit/>
          </a:bodyPr>
          <a:lstStyle/>
          <a:p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each question, your team will have a certain amount of time to collaboratively solve the question.</a:t>
            </a:r>
          </a:p>
          <a:p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Once the time is up, I will call out a card (A, K, Q, J). The team member who matches that card will then be responsible to share their team’s answer on their section of the class whiteboard. </a:t>
            </a:r>
          </a:p>
          <a:p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Points are awarded based on this answer. </a:t>
            </a:r>
          </a:p>
          <a:p>
            <a:r>
              <a:rPr lang="en-C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teams collaborate (verbal and non-verbal) past the allocated time, they forfeit their right to participate in answering the question.</a:t>
            </a:r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team will most points at the end of the game, gets a bonus point on their 2/3-Term</a:t>
            </a:r>
          </a:p>
          <a:p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workbook or internet reference. Only the purple sheets.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67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B4CC9-FBB4-2BA7-4025-E5E0B237B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Kinematics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0FFF1-17A0-08CE-03F1-4572E60B3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A ball is launched at a 33</a:t>
            </a:r>
            <a:r>
              <a:rPr lang="en-US" sz="4000" b="1" baseline="30000" dirty="0"/>
              <a:t>o</a:t>
            </a:r>
            <a:r>
              <a:rPr lang="en-US" sz="4000" b="1" dirty="0"/>
              <a:t> angle from a 33 m high cliff at 33 m/s. How far from the base of the cliff will the ball land? 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489053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72181-678F-11DD-F8B0-CA9606DA3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Dynamics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6DB162-9EC7-643E-AAF6-98335D908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2825" y="1262743"/>
            <a:ext cx="9986350" cy="546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5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5CDF-0CD8-32E2-E3BB-D8C41C16A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Energy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4519F3-0700-4FB7-1399-644D5FE1E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9859" y="2773725"/>
            <a:ext cx="10812281" cy="40252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CA4873-935E-905F-FCFC-3A3FDB990A08}"/>
              </a:ext>
            </a:extLst>
          </p:cNvPr>
          <p:cNvSpPr txBox="1"/>
          <p:nvPr/>
        </p:nvSpPr>
        <p:spPr>
          <a:xfrm>
            <a:off x="912585" y="1153307"/>
            <a:ext cx="103668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If the 52 kg skateboarder starts from rest, what is his speed at the top of the 10.m hill. Assume he loses 536 J of energy to friction.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159676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1025-CA43-DD1D-090C-5730F18C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Momentum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B5F1F-5E6A-BC80-DC61-1879F2582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Without finding acceleration, calculate the time an average net force of 225 N must act on a 1.0 x 10</a:t>
            </a:r>
            <a:r>
              <a:rPr lang="en-US" sz="4000" b="1" baseline="30000" dirty="0"/>
              <a:t>3</a:t>
            </a:r>
            <a:r>
              <a:rPr lang="en-US" sz="4000" b="1" dirty="0"/>
              <a:t> kg object to change its velocity from 2.0 m/s east to 5.0 m/s west.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3145901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1025-CA43-DD1D-090C-5730F18C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Momentum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B5F1F-5E6A-BC80-DC61-1879F2582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A 15.0 kg object is moving east at a velocity of 7.0 m/s when it collides with a 10.0 kg stationary object. After the collision, the 15.0 kg object is travelling at a velocity of 4.2 m/s 20.0</a:t>
            </a:r>
            <a:r>
              <a:rPr lang="en-US" sz="4000" b="1" baseline="30000" dirty="0"/>
              <a:t>o</a:t>
            </a:r>
            <a:r>
              <a:rPr lang="en-US" sz="4000" b="1" dirty="0"/>
              <a:t> S of E. What is the velocity of the 10.0 kg object after the collision?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298289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A496-4D9E-424C-A8C6-F7D27E210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F78CA-E536-BE48-9023-707EADC5C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17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What starting mass would be required to produce 5.0x10</a:t>
            </a:r>
            <a:r>
              <a:rPr lang="en-US" sz="4000" b="1" baseline="30000" dirty="0"/>
              <a:t>25</a:t>
            </a:r>
            <a:r>
              <a:rPr lang="en-US" sz="4000" b="1" dirty="0"/>
              <a:t> J of energy if only 60.% of the starting mass can be converted to energy?</a:t>
            </a:r>
          </a:p>
        </p:txBody>
      </p:sp>
    </p:spTree>
    <p:extLst>
      <p:ext uri="{BB962C8B-B14F-4D97-AF65-F5344CB8AC3E}">
        <p14:creationId xmlns:p14="http://schemas.microsoft.com/office/powerpoint/2010/main" val="529237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A496-4D9E-424C-A8C6-F7D27E210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F78CA-E536-BE48-9023-707EADC5C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4988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You are playing catch with your friend on a train moving at 0.95c to the East. You throw the ball towards your friend (who is at the back of the train) at a velocity of 0.34c relative to you. </a:t>
            </a:r>
          </a:p>
          <a:p>
            <a:pPr marL="0" indent="0">
              <a:buNone/>
            </a:pPr>
            <a:endParaRPr lang="en-US" sz="4000" b="1" dirty="0"/>
          </a:p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What is the velocity of the ball according to your friend.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/>
              <a:t>What is the speed of the ball according to an observer standing on a platform outside?</a:t>
            </a:r>
          </a:p>
        </p:txBody>
      </p:sp>
    </p:spTree>
    <p:extLst>
      <p:ext uri="{BB962C8B-B14F-4D97-AF65-F5344CB8AC3E}">
        <p14:creationId xmlns:p14="http://schemas.microsoft.com/office/powerpoint/2010/main" val="553215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A007-ADAA-4E5A-B705-3036B7545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Relativity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51A33-320A-0145-AEF8-27BDB6492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What is the velocity (in m/s) of a rocket that an observer on Earth measures to be 2.5 m while it is moving but was measured to be 9.3 m before it was launched?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364038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21B2C-F952-AD07-A881-ECD19481D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Equilibrium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93C355-C511-78C5-D548-2FFFDFED9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21984" y="1579869"/>
            <a:ext cx="5670016" cy="56700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926A92-FC65-9223-637C-FC82D3C26349}"/>
              </a:ext>
            </a:extLst>
          </p:cNvPr>
          <p:cNvSpPr txBox="1"/>
          <p:nvPr/>
        </p:nvSpPr>
        <p:spPr>
          <a:xfrm>
            <a:off x="1248229" y="2220686"/>
            <a:ext cx="52566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If w = 444 N, what is T</a:t>
            </a:r>
            <a:r>
              <a:rPr lang="en-US" sz="4000" b="1" baseline="-25000" dirty="0"/>
              <a:t>1</a:t>
            </a:r>
            <a:r>
              <a:rPr lang="en-US" sz="4000" b="1" dirty="0"/>
              <a:t>?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422399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8D6F-AD23-43D7-0947-3A6D349EE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Equilibrium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739CD-FEC7-BB9C-9CCF-36FE0367F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/>
              <a:t>If the left-hand person weighs 750 N, what is the mass of the right-hand person? (Uniform beam.)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1BA2D-98F2-121D-9AC9-C90177C79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789" y="3023594"/>
            <a:ext cx="8624421" cy="328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52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969E-95F3-2FF5-329B-330C3B19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Circular Motion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56C9B-0184-F076-0B5E-1874F6731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A string requires a 186 N force in order to break. A 1.50 kg mass is tied to this string and whirled in a vertical circle with a diameter of 3.80 m. What is the maximum speed that this mass can be whirled without breaking the string?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2245009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7969E-95F3-2FF5-329B-330C3B19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Circular Motion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56C9B-0184-F076-0B5E-1874F6731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A 1750 kg meteorite has a velocity of 1.00 x 10</a:t>
            </a:r>
            <a:r>
              <a:rPr lang="en-US" sz="4000" b="1" baseline="30000" dirty="0"/>
              <a:t>3</a:t>
            </a:r>
            <a:r>
              <a:rPr lang="en-US" sz="4000" b="1" dirty="0"/>
              <a:t> m/s heading directly toward the moon when it is 15,000 m above the moon’s surface. What is the speed of the meteorite when it hits the moon’s surface? (Technically the instant before it hits the surface.)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1803830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03FC-F004-8F96-ECF1-64F6F756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Circular Motion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69F85-DECE-CF9B-7538-6E769410E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167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What is the mass of a planet that has an escape speed of 9.0 x 10</a:t>
            </a:r>
            <a:r>
              <a:rPr lang="en-US" sz="4000" b="1" baseline="30000" dirty="0"/>
              <a:t>3</a:t>
            </a:r>
            <a:r>
              <a:rPr lang="en-US" sz="4000" b="1" dirty="0"/>
              <a:t> m/s and a radius of 7.2 x 10</a:t>
            </a:r>
            <a:r>
              <a:rPr lang="en-US" sz="4000" b="1" baseline="30000" dirty="0"/>
              <a:t>6</a:t>
            </a:r>
            <a:r>
              <a:rPr lang="en-US" sz="4000" b="1" dirty="0"/>
              <a:t> m?</a:t>
            </a:r>
            <a:endParaRPr lang="en-CA" sz="4000" b="1" dirty="0"/>
          </a:p>
        </p:txBody>
      </p:sp>
    </p:spTree>
    <p:extLst>
      <p:ext uri="{BB962C8B-B14F-4D97-AF65-F5344CB8AC3E}">
        <p14:creationId xmlns:p14="http://schemas.microsoft.com/office/powerpoint/2010/main" val="291504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3D14-CF95-8541-BDE1-C9F5F55A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DONE!</a:t>
            </a:r>
          </a:p>
        </p:txBody>
      </p:sp>
    </p:spTree>
    <p:extLst>
      <p:ext uri="{BB962C8B-B14F-4D97-AF65-F5344CB8AC3E}">
        <p14:creationId xmlns:p14="http://schemas.microsoft.com/office/powerpoint/2010/main" val="1853476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764</Words>
  <Application>Microsoft Office PowerPoint</Application>
  <PresentationFormat>Widescreen</PresentationFormat>
  <Paragraphs>68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RULES</vt:lpstr>
      <vt:lpstr>Kinematics</vt:lpstr>
      <vt:lpstr>Dynamics</vt:lpstr>
      <vt:lpstr>Energy</vt:lpstr>
      <vt:lpstr>Momentum</vt:lpstr>
      <vt:lpstr>Momentum</vt:lpstr>
      <vt:lpstr>Relativity</vt:lpstr>
      <vt:lpstr>Relativity</vt:lpstr>
      <vt:lpstr>Relativity</vt:lpstr>
      <vt:lpstr>Equilibrium</vt:lpstr>
      <vt:lpstr>Equilibrium</vt:lpstr>
      <vt:lpstr>Circular Motion</vt:lpstr>
      <vt:lpstr>Circular Motion</vt:lpstr>
      <vt:lpstr>Circular Motion</vt:lpstr>
      <vt:lpstr>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Clark</dc:creator>
  <cp:lastModifiedBy>Della, Teena</cp:lastModifiedBy>
  <cp:revision>45</cp:revision>
  <cp:lastPrinted>2023-03-27T16:41:34Z</cp:lastPrinted>
  <dcterms:created xsi:type="dcterms:W3CDTF">2022-03-02T17:36:04Z</dcterms:created>
  <dcterms:modified xsi:type="dcterms:W3CDTF">2023-05-12T22:12:45Z</dcterms:modified>
</cp:coreProperties>
</file>